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60" r:id="rId6"/>
    <p:sldId id="258" r:id="rId7"/>
    <p:sldId id="261" r:id="rId8"/>
    <p:sldId id="259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6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42F0-52AD-4CDF-A18E-773F13102AC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Ionic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I: Acids &amp; Bases</a:t>
            </a:r>
            <a:endParaRPr lang="en-US" sz="6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133600"/>
            <a:ext cx="8775105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Useful Relationship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2000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can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relate [H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] and [OH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]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as well as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 and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][OH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] = 1.0 x 10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-14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pH +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14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(at 25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this relationship, we see that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 and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positive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only if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less than 14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either pH or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greater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obviously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negative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(see summary in text)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18-5: pH and </a:t>
            </a:r>
            <a:r>
              <a:rPr lang="en-TT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an Acidic Solution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18-6: Calculations involving pH and </a:t>
            </a:r>
            <a:r>
              <a:rPr lang="en-TT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pOH</a:t>
            </a:r>
            <a:endParaRPr lang="en-TT" sz="28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25, 26 &amp; 37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438400"/>
            <a:ext cx="2486797" cy="347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081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Ionization Constants for Weak </a:t>
            </a:r>
            <a:r>
              <a:rPr lang="en-TT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Monoprotic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Acids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10355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There 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relatively few strong acids and strong bases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much more numerous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than strong acids. For this reason you will need to remember that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following acids are strong acids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HBr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HI, HNO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HClO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HClO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may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assume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that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other acids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encounter 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Ionization Constants of a Weak Acids, K</a:t>
            </a:r>
            <a:r>
              <a:rPr lang="en-TT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42395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Recall that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thermodynamic definition of K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terms of activities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dilute solutions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(nearly)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pure 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essentially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 of each dissolved species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numerically equal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its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molar concentrations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Thus, the ionization constant of a weak acid,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does not include a term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concentration of water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often use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a general representation for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monoprotic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A-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its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conjugate base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equation for the ionization of a weak acid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be written as:</a:t>
            </a:r>
          </a:p>
          <a:p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          H</a:t>
            </a:r>
            <a:r>
              <a:rPr lang="en-US" sz="24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A</a:t>
            </a:r>
            <a:r>
              <a:rPr lang="en-US" sz="24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example, for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acetic acid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we can write either</a:t>
            </a:r>
          </a:p>
          <a:p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[H</a:t>
            </a:r>
            <a:r>
              <a:rPr lang="en-US" sz="2400" u="sng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][A</a:t>
            </a:r>
            <a:r>
              <a:rPr lang="en-US" sz="2400" u="sng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[HA]</a:t>
            </a:r>
          </a:p>
          <a:p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</a:t>
            </a:r>
          </a:p>
          <a:p>
            <a:pPr algn="ctr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K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[H</a:t>
            </a:r>
            <a:r>
              <a:rPr lang="en-US" sz="2400" u="sng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u="sng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][CH</a:t>
            </a:r>
            <a:r>
              <a:rPr lang="en-US" sz="2400" u="sng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</a:t>
            </a:r>
            <a:r>
              <a:rPr lang="en-US" sz="2400" u="sng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 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1.8 x 10</a:t>
            </a:r>
            <a:r>
              <a:rPr lang="en-US" sz="24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-5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[CH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COOH]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2514600"/>
            <a:ext cx="7429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89289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18-7: Calculation of K</a:t>
            </a:r>
            <a:r>
              <a:rPr lang="en-TT" sz="2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TT" sz="2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pK</a:t>
            </a:r>
            <a:r>
              <a:rPr lang="en-TT" sz="260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from Equilibrium Concentrations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18-8: Calculation of K</a:t>
            </a:r>
            <a:r>
              <a:rPr lang="en-TT" sz="2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from Percent Ionization</a:t>
            </a:r>
          </a:p>
          <a:p>
            <a:endParaRPr lang="en-TT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18-9: Calculation of K</a:t>
            </a:r>
            <a:r>
              <a:rPr lang="en-TT" sz="2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from pH</a:t>
            </a:r>
          </a:p>
          <a:p>
            <a:endParaRPr lang="en-TT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30, 38 &amp; 40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3276600"/>
            <a:ext cx="2113384" cy="25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133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Calculations Based on Value of Ionization Constant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42395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Ionization constants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 constants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ionization reactions, so their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values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indicate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extents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which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electrolytes ionize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concentrations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larger ionization constants ionize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greater extents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(and 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stronger acids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that acids with smaller ionization constants.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40960" cy="6412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the acids in Table 18-4, we see that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order of decreasing acid strength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these five weak acids is: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HF &gt; HNO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&gt; CH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COOH &gt; </a:t>
            </a:r>
            <a:r>
              <a:rPr lang="en-U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HOCl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&gt; HCN</a:t>
            </a:r>
          </a:p>
          <a:p>
            <a:pPr algn="ctr"/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Conversely, in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Bronsted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-Lowry terminology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order of increasing base strength of the anions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these acids (the conjugate base) is: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800" b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NO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CH</a:t>
            </a:r>
            <a:r>
              <a:rPr lang="en-US" sz="28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</a:t>
            </a:r>
            <a:r>
              <a:rPr lang="en-US" sz="2800" b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en-U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OCl</a:t>
            </a:r>
            <a:r>
              <a:rPr lang="en-US" sz="2800" b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&lt; CN</a:t>
            </a:r>
            <a:r>
              <a:rPr lang="en-US" sz="2800" b="1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endParaRPr lang="en-US" sz="2800" b="1" baseline="30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we know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value of the ionization constant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we can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concentrations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species present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known initial concentrations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764703"/>
            <a:ext cx="8928992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18-10: Calculation of Concentrations from Ka</a:t>
            </a:r>
          </a:p>
          <a:p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18-11: Percent Ionization</a:t>
            </a:r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18-12: </a:t>
            </a:r>
            <a:r>
              <a:rPr lang="en-TT" sz="2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pKa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lvl="0"/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18-13: Acid Strengths and Ka Values</a:t>
            </a:r>
          </a:p>
          <a:p>
            <a:pPr lvl="0"/>
            <a:endParaRPr lang="en-TT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18-14: Comparison of the Acid Strength of Classes of Compounds</a:t>
            </a:r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42, 48, 50, 109, 32, 33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14800"/>
            <a:ext cx="1447800" cy="205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3272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TT" b="1" baseline="-25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few common weak bases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soluble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water.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Aqueous ammonia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the most frequently encountered example.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reaction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ammonia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water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its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ionization constant expression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are: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NH</a:t>
            </a:r>
            <a:r>
              <a:rPr lang="en-US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OH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</a:p>
          <a:p>
            <a:pPr algn="ctr"/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Kb = </a:t>
            </a:r>
            <a:r>
              <a:rPr lang="en-US" sz="2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8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2800" u="sng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u="sng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][</a:t>
            </a:r>
            <a:r>
              <a:rPr lang="en-US" sz="28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sz="2800" u="sng" baseline="30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1.8 X 10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-5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[NH</a:t>
            </a:r>
            <a:r>
              <a:rPr lang="en-US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4267200"/>
            <a:ext cx="7429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200"/>
            <a:ext cx="8640960" cy="720080"/>
          </a:xfrm>
        </p:spPr>
        <p:txBody>
          <a:bodyPr>
            <a:noAutofit/>
          </a:bodyPr>
          <a:lstStyle/>
          <a:p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Lessons </a:t>
            </a:r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Objectives</a:t>
            </a:r>
            <a:endParaRPr lang="en-TT" sz="5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1"/>
            <a:ext cx="9071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Students should be able to: 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Identify strong electrolytes and calculate concentrations of their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Explain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autoionization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water.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Describe and explain the pH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scales.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Use ionization constants for weak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monoprotic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acids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bases.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Discuss the concepts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solvolysis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hydrolysis.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562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6. Outline how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polyprotic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acids ionize in steps and how to calculate concentrations of all species in solutions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polyprotic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acids.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764703"/>
            <a:ext cx="8928992" cy="586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18-15: pH of a Weak Base Solution</a:t>
            </a:r>
          </a:p>
          <a:p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18-16: Household Ammonia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54, 108, 32, 54 &amp; 56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3278620" cy="352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8564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Polyprotic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Acids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that can furnish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two or more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hydronium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ions per molecule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are called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polyprotic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ionization of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polyprotic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acids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occurs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stepwise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that is,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proton at a time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ionization constant expression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be written for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 step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Generally,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successive ionization constants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often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factor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approximately 10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10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although some differences are outside this range.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764703"/>
            <a:ext cx="8928992" cy="586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18-17: Solutions of Weak </a:t>
            </a:r>
            <a:r>
              <a:rPr lang="en-TT" sz="2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Polyprotic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Acid</a:t>
            </a:r>
          </a:p>
          <a:p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18-18</a:t>
            </a:r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Solutions of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Strong </a:t>
            </a:r>
            <a:r>
              <a:rPr lang="en-TT" sz="2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Polyprotic</a:t>
            </a:r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Acid</a:t>
            </a:r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58 &amp; 60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981200"/>
            <a:ext cx="3352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8564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Solvolysis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Solvolysis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reaction of a substance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solvent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which it is dissolved.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solvolysis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reactions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that we will consider occur 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aqueous solutions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so they are called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hydrolysis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reactions.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Hydrolysis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the reaction of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substance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water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Hydrolysis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hydrolysis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reactions involve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reaction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ions.</a:t>
            </a: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kind of hydrolysis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involves reaction of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anion of a weak acid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(the conjugate base)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water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form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nonionized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acid molecules and OH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ions.</a:t>
            </a: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upsets the 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OH</a:t>
            </a:r>
            <a:r>
              <a:rPr lang="en-US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water and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produces basic solutions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This reaction is usually represented as:</a:t>
            </a: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A</a:t>
            </a:r>
            <a:r>
              <a:rPr lang="en-US" sz="24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           HA +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(excess OH</a:t>
            </a:r>
            <a:r>
              <a:rPr lang="en-US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so solution is basic)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Anion of                           weak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weak acid                         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acid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4050" y="5638800"/>
            <a:ext cx="7429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099701" cy="650986"/>
          </a:xfrm>
        </p:spPr>
        <p:txBody>
          <a:bodyPr>
            <a:noAutofit/>
          </a:bodyPr>
          <a:lstStyle/>
          <a:p>
            <a: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Four Kinds of Salts</a:t>
            </a:r>
            <a:endParaRPr lang="en-TT" sz="5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Based on our classification of acids and bases, we can identify four different kinds of salts:</a:t>
            </a: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Salts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bases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acids</a:t>
            </a:r>
          </a:p>
          <a:p>
            <a:pPr marL="342900" indent="-342900">
              <a:buAutoNum type="arabicPeriod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Salts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bases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acids</a:t>
            </a:r>
          </a:p>
          <a:p>
            <a:pPr marL="342900" indent="-342900">
              <a:buAutoNum type="arabicPeriod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Salts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bases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acids</a:t>
            </a:r>
          </a:p>
          <a:p>
            <a:pPr marL="342900" indent="-342900">
              <a:buAutoNum type="arabicPeriod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 Salts of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bases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acids</a:t>
            </a:r>
          </a:p>
          <a:p>
            <a:pPr marL="342900" indent="-342900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2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2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2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(valid for any conjugate acid-base pair in aqueous solution)</a:t>
            </a: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685800"/>
            <a:ext cx="89289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18-19: K</a:t>
            </a:r>
            <a:r>
              <a:rPr lang="en-TT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the Anion of a Weak Acid</a:t>
            </a:r>
          </a:p>
          <a:p>
            <a:endParaRPr lang="en-TT" sz="24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18-20: Calculations Based on Hydrolysis</a:t>
            </a:r>
          </a:p>
          <a:p>
            <a:endParaRPr lang="en-TT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18-21: pH of a Soluble Salt of a Strong Acid and a Weak Base</a:t>
            </a:r>
          </a:p>
          <a:p>
            <a:endParaRPr lang="en-TT" sz="2400" baseline="-25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18-22: Predicting Which Salts Are Acidic and Which Are Basic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74, 76, 79, 80, 86, &amp; 102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657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8564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Salts That Contain Small, Highly Charged </a:t>
            </a:r>
            <a:r>
              <a:rPr lang="en-TT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Cations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Solutions of certain common salts of strong acids are acidic.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Each of these salts contains a small, highly charged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cation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the anion of a strong acid.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Solutions of such salts are acidic because these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cations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hydrolyze to produce excess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hydronium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ions.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685800"/>
            <a:ext cx="892899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18-23: Percent Hydrolysis</a:t>
            </a:r>
          </a:p>
          <a:p>
            <a:endParaRPr lang="en-TT" sz="24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92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600200"/>
            <a:ext cx="2740152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8564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TT" sz="3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Assignment 1 – 10% of Assignment Mark</a:t>
            </a:r>
            <a:endParaRPr lang="en-TT" sz="3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80125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 essay to explain the following points: </a:t>
            </a:r>
            <a:endParaRPr lang="en-US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solutions of salts of strong bases and strong acids are always neutral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solutions of salts of strong bases and weak acids are always basic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solutions of salts of weak bases and strong acids are always acidic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essay, also discuss the pH of the solutions of weak bases and weak acids. </a:t>
            </a:r>
            <a:r>
              <a:rPr lang="en-US" sz="2800" dirty="0" smtClean="0"/>
              <a:t>	</a:t>
            </a:r>
          </a:p>
        </p:txBody>
      </p:sp>
      <p:pic>
        <p:nvPicPr>
          <p:cNvPr id="6" name="Picture 5" descr="animated penci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28600"/>
            <a:ext cx="1524000" cy="3886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016" y="1595021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Outline acid-base equilibrium concepts with respect to salts of strong bases and strong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acids.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8. Outline acid-base equilibrium concepts with respect to salts of strong bases and weak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acids.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9. Outline acid-base equilibrium concepts with respect to salts of weak bases and strong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acids.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10. Outline acid-base equilibrium concepts with respect to salts of weak bases and weak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acids.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11. Outline acid-base equilibrium concepts with respect to salts of small, highly charged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cations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6" name="Picture 5" descr="animted lights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16632"/>
            <a:ext cx="7772399" cy="14835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Assignment</a:t>
            </a:r>
            <a:endParaRPr lang="en-TT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50848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READ: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General Chemistry (9th Edition)</a:t>
            </a:r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I: Acids and Bases, pages 703 – 742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Buffers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Titration Curves, pages 743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770 </a:t>
            </a:r>
            <a:endParaRPr lang="en-US" sz="2400" dirty="0" smtClean="0"/>
          </a:p>
        </p:txBody>
      </p:sp>
      <p:pic>
        <p:nvPicPr>
          <p:cNvPr id="6" name="Picture 5" descr="3d_animasi_parrot_reading_bo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7272808" cy="395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3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196752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General Chemistry (9th Edition)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Kenneth W. Whitten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Raymond E. Davis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M. Larry Peck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George G. Stanley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ISBN-13:978-0-495-39163-0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ISBN-10:0-495-39163-8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Review of Strong Electrolytes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Electrolytes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compounds that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(or dissociate into their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constituent ions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to produce aqueous solutions that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conduct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electric current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Nonelectrolytes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exist as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molecules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aqueous solution, and such solutions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conduct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electric current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electrolytes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dissociated completely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very nearly completely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in dilute aqueous solutions.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electrolytes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include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acids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 bases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soluble salts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113718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B259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B259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18-1: Calculation of Concentration of Ions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&amp; 6 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529751"/>
            <a:ext cx="3215846" cy="449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4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Autoionization</a:t>
            </a:r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of Water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Pure water ionizes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a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very slight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extent:</a:t>
            </a:r>
          </a:p>
          <a:p>
            <a:pPr algn="l">
              <a:buFont typeface="Arial" pitchFamily="34" charset="0"/>
              <a:buChar char="•"/>
            </a:pPr>
            <a:endParaRPr lang="en-US" sz="3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O(l) +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O(l)        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+ OH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Because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is pure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its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 is 1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so we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include its concentration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 constant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expression. This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 constant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known as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 product for water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is usually represented as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6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6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[H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][OH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] </a:t>
            </a:r>
          </a:p>
          <a:p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= (1.0 x 10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)(1.0 x 10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= 1.0 x 10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-14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(at 25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</a:t>
            </a:r>
          </a:p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2171700"/>
            <a:ext cx="742950" cy="190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18-2: Calculation of Ion Concentrations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559943"/>
            <a:ext cx="3194221" cy="445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70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pH &amp; </a:t>
            </a:r>
            <a:r>
              <a:rPr lang="en-US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Scales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 and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scales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provide a convenient way to express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acidity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basicity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dilute aqueous solutions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 and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scales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defined as:</a:t>
            </a:r>
          </a:p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 = -log [H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[H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= 10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-pH</a:t>
            </a:r>
          </a:p>
          <a:p>
            <a:endParaRPr lang="en-US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-log [OH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[OH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= 10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-Poh</a:t>
            </a:r>
          </a:p>
          <a:p>
            <a:endParaRPr lang="en-US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 is also convenient to describe the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autoionization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water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terms of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pK</a:t>
            </a:r>
            <a:r>
              <a:rPr lang="en-US" sz="2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pK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-log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(=14.0 at 25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2000"/>
            <a:ext cx="8640960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18-3: Calculation of pH</a:t>
            </a:r>
          </a:p>
          <a:p>
            <a:endParaRPr lang="en-TT" sz="2800" baseline="-25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18-4: Calculation of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Concentration from pH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 &amp; 24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0451" y="2152291"/>
            <a:ext cx="2824549" cy="39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8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1690</Words>
  <Application>Microsoft Office PowerPoint</Application>
  <PresentationFormat>On-screen Show (4:3)</PresentationFormat>
  <Paragraphs>346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Ionic Equilibria I: Acids &amp; Bases</vt:lpstr>
      <vt:lpstr>Lessons 5 &amp; 6 Objectives</vt:lpstr>
      <vt:lpstr>Slide 3</vt:lpstr>
      <vt:lpstr>A Review of Strong Electrolytes</vt:lpstr>
      <vt:lpstr>Example Calculations</vt:lpstr>
      <vt:lpstr>The Autoionization of Water</vt:lpstr>
      <vt:lpstr>Example Calculations</vt:lpstr>
      <vt:lpstr>The pH &amp; pOH Scales</vt:lpstr>
      <vt:lpstr>Example Calculations</vt:lpstr>
      <vt:lpstr>A Useful Relationship</vt:lpstr>
      <vt:lpstr>Example Calculations</vt:lpstr>
      <vt:lpstr>Ionization Constants for Weak Monoprotic Acids</vt:lpstr>
      <vt:lpstr>Ionization Constants of a Weak Acids, Ka</vt:lpstr>
      <vt:lpstr>Slide 14</vt:lpstr>
      <vt:lpstr>Example Calculations</vt:lpstr>
      <vt:lpstr>Calculations Based on Value of Ionization Constant</vt:lpstr>
      <vt:lpstr>Slide 17</vt:lpstr>
      <vt:lpstr>Example Calculations</vt:lpstr>
      <vt:lpstr>Kb</vt:lpstr>
      <vt:lpstr>Example Calculations</vt:lpstr>
      <vt:lpstr>Polyprotic Acids</vt:lpstr>
      <vt:lpstr>Example Calculations</vt:lpstr>
      <vt:lpstr>Solvolysis</vt:lpstr>
      <vt:lpstr>Hydrolysis</vt:lpstr>
      <vt:lpstr>The Four Kinds of Salts</vt:lpstr>
      <vt:lpstr>Example Calculations</vt:lpstr>
      <vt:lpstr>Salts That Contain Small, Highly Charged Cations</vt:lpstr>
      <vt:lpstr>Example Calculations</vt:lpstr>
      <vt:lpstr>   Assignment 1 – 10% of Assignment Mark</vt:lpstr>
      <vt:lpstr>   Assignment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Equilibria I: Acids &amp; Bases</dc:title>
  <dc:creator>costaatt</dc:creator>
  <cp:lastModifiedBy>rolton</cp:lastModifiedBy>
  <cp:revision>46</cp:revision>
  <dcterms:created xsi:type="dcterms:W3CDTF">2012-03-02T14:11:47Z</dcterms:created>
  <dcterms:modified xsi:type="dcterms:W3CDTF">2013-02-15T23:38:37Z</dcterms:modified>
</cp:coreProperties>
</file>