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tt/url?sa=i&amp;rct=j&amp;q=&amp;esrc=s&amp;frm=1&amp;source=images&amp;cd=&amp;cad=rja&amp;docid=19Lnv8WP1DUg1M&amp;tbnid=t-raCiYC3V2XvM:&amp;ved=0CAUQjRw&amp;url=https%3A%2F%2Fwww.fishersci.ca%2FbrowseResults.do%3Fcid%3D1328&amp;ei=Pg-mUa2KPI3a8ASxn4DwBQ&amp;bvm=bv.47008514,d.dmQ&amp;psig=AFQjCNGcO611J5pqkxwQtfAHNjb3FFPU1g&amp;ust=1369923731243772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tt/url?sa=i&amp;rct=j&amp;q=&amp;esrc=s&amp;frm=1&amp;source=images&amp;cd=&amp;cad=rja&amp;docid=_tSiw3F5UnN-HM&amp;tbnid=uKTDS4XQik91cM:&amp;ved=0CAUQjRw&amp;url=http%3A%2F%2Fscconline.stonechild.edu%2Fcourse%2Fview.php%3Fid%3D27&amp;ei=UQ2mUfvoEIG69gSP7YCAAQ&amp;bvm=bv.47008514,d.dmQ&amp;psig=AFQjCNFprJnb99kbQWrtzev32VdO5o5p5w&amp;ust=1369923219457147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Equilibria</a:t>
            </a:r>
            <a:endParaRPr lang="en-US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eesa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69582"/>
            <a:ext cx="8309361" cy="48074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72200" y="6019800"/>
            <a:ext cx="24384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Strong Acids &amp; Strong Bases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486400"/>
            <a:ext cx="8839200" cy="129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Acids and bases that are completely dissociated in a particular solvent.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9458" name="Picture 2" descr="http://wikis.lawrence.edu/download/attachments/298099/HC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19174"/>
            <a:ext cx="7848599" cy="454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Equilibrium-Constant Expression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839200" cy="129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 algebraic statement that describes the equilibrium relationship among the participants in a chemical reaction.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equilibrium constant, k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1" y="1253262"/>
            <a:ext cx="6781799" cy="4080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Equilibrium Constants Observed in Analytical Chemistry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314450"/>
          <a:ext cx="8686800" cy="531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781300"/>
                <a:gridCol w="1828800"/>
                <a:gridCol w="1905000"/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 of Equilibrium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 &amp; Symbol of Equilibrium Constant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Typical Example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Equilibrium-Constant Expression</a:t>
                      </a:r>
                      <a:endParaRPr lang="en-US" sz="2000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Dissociation of water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Solubility Product,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</a:t>
                      </a:r>
                      <a:r>
                        <a:rPr lang="en-US" sz="2000" baseline="-25000" dirty="0" err="1" smtClean="0"/>
                        <a:t>sp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Dissociation</a:t>
                      </a:r>
                      <a:r>
                        <a:rPr lang="en-US" sz="2000" baseline="0" dirty="0" smtClean="0"/>
                        <a:t> of a weak acid or base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2000" baseline="-25000" dirty="0" err="1" smtClean="0"/>
                        <a:t>n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Formation of a complex 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</a:t>
                      </a:r>
                      <a:r>
                        <a:rPr lang="en-US" sz="2000" baseline="-25000" dirty="0" err="1" smtClean="0"/>
                        <a:t>redox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</a:t>
                      </a:r>
                      <a:r>
                        <a:rPr lang="en-US" sz="2000" baseline="-25000" dirty="0" err="1" smtClean="0"/>
                        <a:t>d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490735"/>
            <a:ext cx="9036496" cy="576065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Buffer Solutions – pH of a buffer – James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Mungall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Chemistry Tutorials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https://www.fishersci.ca/images/F81953~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086600" cy="5105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Activity – Buffer Calculations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791200"/>
            <a:ext cx="902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TT" sz="2400" dirty="0" smtClean="0">
                <a:latin typeface="Arial" pitchFamily="34" charset="0"/>
                <a:cs typeface="Arial" pitchFamily="34" charset="0"/>
              </a:rPr>
              <a:t>See Handout.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encrypted-tbn3.gstatic.com/images?q=tbn:ANd9GcTGZ-4rS2SoWYIfY74J3FFTljcVhRrse4VmxQQJNXnZyoL0vycc6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37082"/>
            <a:ext cx="6934200" cy="4373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Assignment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104144"/>
            <a:ext cx="87849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READ: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Fundamentals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Analytical Chemistry (8th Edition) 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Gravimetric Methods of Analysis,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pages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311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336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/>
              <a:t>	</a:t>
            </a:r>
          </a:p>
        </p:txBody>
      </p:sp>
      <p:pic>
        <p:nvPicPr>
          <p:cNvPr id="6" name="Picture 5" descr="3d_animasi_parrot_reading_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685800"/>
            <a:ext cx="4800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Fundamentals of Analytical Chemistry (8th Edition)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Douglas A.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Skoog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Donald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M.West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F. James Holler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Stanley R. Crouch </a:t>
            </a:r>
          </a:p>
        </p:txBody>
      </p:sp>
    </p:spTree>
    <p:extLst>
      <p:ext uri="{BB962C8B-B14F-4D97-AF65-F5344CB8AC3E}">
        <p14:creationId xmlns:p14="http://schemas.microsoft.com/office/powerpoint/2010/main" xmlns="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70520"/>
            <a:ext cx="8640960" cy="720080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Lessons 3 &amp; 4 Objectives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219200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Students should be able to: 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Define the following: Electrolytes, Acid and Bases,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Amphiprotic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Species,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Autoprotolysis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Strength of Acids and Bases.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Define the equilibrium state, equilibrium-constant expression and the different types of equilibrium-constant observed in analytical chemistry.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Solve calculations involving Ion-product constant of water, Solubility-product constant and Acid-base dissociation constant.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Calculate pH of a buffer solution and appreciate the properties of a buffer solution. </a:t>
            </a:r>
            <a:r>
              <a:rPr lang="en-US" sz="24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3277612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5. Solve the multiple-equilibrium problem using the systemic method.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6. Use the systematic method to calculate solubility.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7. Solve calculations involving the separation of ions by controlling the concentration of the precipitating agent. 	</a:t>
            </a:r>
          </a:p>
        </p:txBody>
      </p:sp>
      <p:pic>
        <p:nvPicPr>
          <p:cNvPr id="6" name="Picture 5" descr="animted lights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6632"/>
            <a:ext cx="7391400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pic>
        <p:nvPicPr>
          <p:cNvPr id="8" name="Picture 7" descr="animated 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71600"/>
            <a:ext cx="5943600" cy="527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Electrolytes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8392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Solute species whose aqueous solutions conduct electricity.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026" name="Picture 2" descr="http://dl.clackamas.cc.or.us/ch105-09/images/electr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04898"/>
            <a:ext cx="5638800" cy="422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Acids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486400"/>
            <a:ext cx="8839200" cy="129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Species that are capable of donating protons to other species that in turn are capable of accepting these protons.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6386" name="Picture 2" descr="http://www.veezzle.com/photos/images/dilute-acids-07b407b007b7a7733d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33400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486400"/>
            <a:ext cx="8839200" cy="129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Species that are capable of accepting protons from donor (acid) species.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" name="Picture 2" descr="https://wiki.brown.edu/confluence/download/attachments/384/base_web.jpg?version=1&amp;modificationDate=114917803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867400" cy="459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Amphiprotic</a:t>
            </a:r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Substances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839200" cy="129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Species that can either donate protons or accept protons, depending on the environment.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5" name="Picture 4" descr="amphiprotic substanc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8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Autoprotolysis</a:t>
            </a:r>
            <a:endParaRPr lang="en-US" sz="55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839200" cy="129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process in which a solvent undergoes self-dissociation.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0210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350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Chemical Equilibria</vt:lpstr>
      <vt:lpstr>Lessons 3 &amp; 4 Objectives</vt:lpstr>
      <vt:lpstr>Slide 3</vt:lpstr>
      <vt:lpstr>Definitions</vt:lpstr>
      <vt:lpstr>Electrolytes</vt:lpstr>
      <vt:lpstr>Acids</vt:lpstr>
      <vt:lpstr>Bases</vt:lpstr>
      <vt:lpstr>Amphiprotic Substances</vt:lpstr>
      <vt:lpstr>Autoprotolysis</vt:lpstr>
      <vt:lpstr>Strong Acids &amp; Strong Bases</vt:lpstr>
      <vt:lpstr>Equilibrium-Constant Expression</vt:lpstr>
      <vt:lpstr>Types of Equilibrium Constants Observed in Analytical Chemistry</vt:lpstr>
      <vt:lpstr>Buffer Solutions – pH of a buffer – James Mungall Chemistry Tutorials</vt:lpstr>
      <vt:lpstr>Group Activity – Buffer Calculations</vt:lpstr>
      <vt:lpstr>   Assignment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rolton</dc:creator>
  <cp:lastModifiedBy>rolton</cp:lastModifiedBy>
  <cp:revision>73</cp:revision>
  <dcterms:created xsi:type="dcterms:W3CDTF">2013-01-18T12:42:25Z</dcterms:created>
  <dcterms:modified xsi:type="dcterms:W3CDTF">2013-05-29T14:23:59Z</dcterms:modified>
</cp:coreProperties>
</file>