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13/11/2011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004227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13/11/2011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550267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13/11/2011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49393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13/11/2011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09531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13/11/2011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60058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13/11/2011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1779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13/11/2011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394900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13/11/2011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15266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13/11/2011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29758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13/11/2011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8877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989E2-4085-48CE-A713-FC1D3FD03D11}" type="datetimeFigureOut">
              <a:rPr lang="en-TT" smtClean="0"/>
              <a:t>13/11/2011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60475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89E2-4085-48CE-A713-FC1D3FD03D11}" type="datetimeFigureOut">
              <a:rPr lang="en-TT" smtClean="0"/>
              <a:t>13/11/2011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5BD94-5061-4DF1-B29E-4C43EB8CE3EB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513113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801" y="85184"/>
            <a:ext cx="7772400" cy="1470025"/>
          </a:xfrm>
        </p:spPr>
        <p:txBody>
          <a:bodyPr>
            <a:norm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Giant Structures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813690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3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2. Metals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conduct electricity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This is because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delocalised electrons are free to move throughout the structure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Imagine what happens if a piece of metal is attached to an electrical power source.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19958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004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6632"/>
            <a:ext cx="8712968" cy="2448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3. Metals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good conductors of heat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This is again due to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mobile delocalised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If you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heat one end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of a piece of metal,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energy is picked up by the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As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electrons move around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 the metal,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heat energy is transferred throughout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the structure.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92896"/>
            <a:ext cx="5616624" cy="421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61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84976" cy="864096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Workability of Metals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131804" cy="5094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17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84976" cy="864096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Workability of Metals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5184576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If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subjected to just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small force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it will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stretch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then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return to its original shape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when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force is released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metal is described as being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elastic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But if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large force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applied,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particles slide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over each other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stay in their new positions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3456384" cy="542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84976" cy="864096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Workability of Metals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4968552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are usually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easy to shape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because their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regular packing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makes it simple for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atoms to slide over each other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Metals are said to be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malleable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ductile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Malleable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means that it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easily beaten into shape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Ductile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means that it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easily pulled into wires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04900"/>
            <a:ext cx="3168352" cy="3188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05850"/>
            <a:ext cx="3168352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4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8784976" cy="864096"/>
          </a:xfrm>
        </p:spPr>
        <p:txBody>
          <a:bodyPr>
            <a:noAutofit/>
          </a:bodyPr>
          <a:lstStyle/>
          <a:p>
            <a:r>
              <a:rPr lang="en-TT" sz="8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Alloys</a:t>
            </a:r>
            <a:endParaRPr lang="en-TT" sz="8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628800"/>
            <a:ext cx="6665913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56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84976" cy="864096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are Alloys?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221088"/>
            <a:ext cx="8784976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can be made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harder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by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alloying them with other metals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alloy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mixture of metals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– for example, brass is a mixture of copper and zinc.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4104456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95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784976" cy="864096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Why is an alloy harder?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221088"/>
            <a:ext cx="8784976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In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alloy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 metals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have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slightly different sized atoms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breaks up the regular arrangement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makes it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difficult for the layers to slide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41679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74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422948"/>
            <a:ext cx="8784976" cy="3318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The diagram shows how mixing atoms of only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slightly different sizes disrupts the regular packing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and makes it much more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difficult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for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particles to slide over each other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when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force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applied.</a:t>
            </a:r>
          </a:p>
          <a:p>
            <a:pPr marL="0" indent="0">
              <a:buNone/>
            </a:pPr>
            <a:endParaRPr lang="en-TT" sz="2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This tends to make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alloys harder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than the individual metals which make them up.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6416795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365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3" y="116632"/>
            <a:ext cx="9144000" cy="864096"/>
          </a:xfrm>
        </p:spPr>
        <p:txBody>
          <a:bodyPr>
            <a:noAutofit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Unexpected Properties of Alloys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021288"/>
            <a:ext cx="8784976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In some cases alloys have unexpected properties.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986492"/>
            <a:ext cx="3810001" cy="2771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6492"/>
            <a:ext cx="3600400" cy="277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57522"/>
            <a:ext cx="3810000" cy="2143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30" y="3573015"/>
            <a:ext cx="3405670" cy="232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71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09" y="79567"/>
            <a:ext cx="8856984" cy="1117185"/>
          </a:xfrm>
        </p:spPr>
        <p:txBody>
          <a:bodyPr>
            <a:noAutofit/>
          </a:bodyPr>
          <a:lstStyle/>
          <a:p>
            <a:r>
              <a:rPr lang="en-TT" sz="54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Examples of Structures</a:t>
            </a:r>
            <a:endParaRPr lang="en-TT" sz="54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547" y="1151166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T" sz="2800" u="sng" dirty="0" smtClean="0">
                <a:latin typeface="Arial" pitchFamily="34" charset="0"/>
                <a:cs typeface="Arial" pitchFamily="34" charset="0"/>
              </a:rPr>
              <a:t>Example 1: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strong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easily shaped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7704856" cy="416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71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116632"/>
            <a:ext cx="8918523" cy="864096"/>
          </a:xfrm>
        </p:spPr>
        <p:txBody>
          <a:bodyPr>
            <a:noAutofit/>
          </a:bodyPr>
          <a:lstStyle/>
          <a:p>
            <a:pPr algn="l"/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1: Solder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365104"/>
            <a:ext cx="8784976" cy="22322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Solder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alloy of tin and lead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which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melts at a lower temperature than either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the metals individually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 Its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 melting point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the fact that it is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good conductor of electricity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makes it useful for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joining components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in electrical circuits.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52736"/>
            <a:ext cx="47625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6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116632"/>
            <a:ext cx="8918523" cy="864096"/>
          </a:xfrm>
        </p:spPr>
        <p:txBody>
          <a:bodyPr>
            <a:noAutofit/>
          </a:bodyPr>
          <a:lstStyle/>
          <a:p>
            <a:pPr algn="l"/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2: Bronze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165304"/>
            <a:ext cx="8784976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Bronze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alloy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copper and tin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08720"/>
            <a:ext cx="3489176" cy="528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86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116632"/>
            <a:ext cx="8918523" cy="864096"/>
          </a:xfrm>
        </p:spPr>
        <p:txBody>
          <a:bodyPr>
            <a:noAutofit/>
          </a:bodyPr>
          <a:lstStyle/>
          <a:p>
            <a:pPr algn="l"/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3: Stainless Steel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733256"/>
            <a:ext cx="8784976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Stainless steel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is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alloy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iron with chromium and nickel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06489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94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116632"/>
            <a:ext cx="8918523" cy="864096"/>
          </a:xfrm>
        </p:spPr>
        <p:txBody>
          <a:bodyPr>
            <a:noAutofit/>
          </a:bodyPr>
          <a:lstStyle/>
          <a:p>
            <a:pPr algn="l"/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4: ‘Cupronickel’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733256"/>
            <a:ext cx="8784976" cy="792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‘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Cupronickel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’ is a mixture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copper and nickel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which is used to make ‘silver’ coins.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7530777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3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370" y="11663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u="sng" dirty="0" smtClean="0">
                <a:latin typeface="Arial" pitchFamily="34" charset="0"/>
                <a:cs typeface="Arial" pitchFamily="34" charset="0"/>
              </a:rPr>
              <a:t>Example 2: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Many substances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form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brittle crystals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which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dissolve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easily in water.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3456384" cy="486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8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370" y="116632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u="sng" dirty="0" smtClean="0">
                <a:latin typeface="Arial" pitchFamily="34" charset="0"/>
                <a:cs typeface="Arial" pitchFamily="34" charset="0"/>
              </a:rPr>
              <a:t>Example 3: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Diamond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(a form of carbon) is obviously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crystalline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and is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hardest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naturally occurring substance.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72964"/>
            <a:ext cx="5400599" cy="538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37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8370" y="116632"/>
            <a:ext cx="84969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u="sng" dirty="0" smtClean="0">
                <a:latin typeface="Arial" pitchFamily="34" charset="0"/>
                <a:cs typeface="Arial" pitchFamily="34" charset="0"/>
              </a:rPr>
              <a:t>Example 4: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Ice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is also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crystalline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but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melts easily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to form water.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0868"/>
            <a:ext cx="8208912" cy="5324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7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3501008"/>
            <a:ext cx="84969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The examples show some substances with quite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 physical properties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– hardness, melting point and solubility, for example.</a:t>
            </a:r>
          </a:p>
          <a:p>
            <a:endParaRPr lang="en-TT" sz="2800" dirty="0">
              <a:latin typeface="Arial" pitchFamily="34" charset="0"/>
              <a:cs typeface="Arial" pitchFamily="34" charset="0"/>
            </a:endParaRPr>
          </a:p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This lesson will explore some of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reasons for these differences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based on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bonding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in the substances.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9208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5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the Difference between Giant Structures &amp; Molecular Structures?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1547662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latin typeface="Arial" pitchFamily="34" charset="0"/>
                <a:cs typeface="Arial" pitchFamily="34" charset="0"/>
              </a:rPr>
              <a:t>Substances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059832" y="2178442"/>
            <a:ext cx="576064" cy="530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14664" y="2128305"/>
            <a:ext cx="733400" cy="530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79712" y="2852935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400" dirty="0" smtClean="0">
                <a:latin typeface="Arial" pitchFamily="34" charset="0"/>
                <a:cs typeface="Arial" pitchFamily="34" charset="0"/>
              </a:rPr>
              <a:t>Molecular Structures</a:t>
            </a:r>
            <a:endParaRPr lang="en-T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2167" y="2804662"/>
            <a:ext cx="1692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400" dirty="0" smtClean="0">
                <a:latin typeface="Arial" pitchFamily="34" charset="0"/>
                <a:cs typeface="Arial" pitchFamily="34" charset="0"/>
              </a:rPr>
              <a:t>Giant Structures</a:t>
            </a:r>
            <a:endParaRPr lang="en-TT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231740" y="3635659"/>
            <a:ext cx="576064" cy="530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530460" y="3635659"/>
            <a:ext cx="733400" cy="5304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7623" y="4271617"/>
            <a:ext cx="4148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400" dirty="0" smtClean="0">
                <a:latin typeface="Arial" pitchFamily="34" charset="0"/>
                <a:cs typeface="Arial" pitchFamily="34" charset="0"/>
              </a:rPr>
              <a:t>Made up of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fixed numbers </a:t>
            </a:r>
            <a:r>
              <a:rPr lang="en-TT" sz="24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atoms</a:t>
            </a:r>
            <a:r>
              <a:rPr lang="en-TT" sz="2400" dirty="0" smtClean="0">
                <a:latin typeface="Arial" pitchFamily="34" charset="0"/>
                <a:cs typeface="Arial" pitchFamily="34" charset="0"/>
              </a:rPr>
              <a:t> joined together by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covalent bonds</a:t>
            </a:r>
            <a:r>
              <a:rPr lang="en-TT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0562" y="4263574"/>
            <a:ext cx="41679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400" dirty="0" smtClean="0">
                <a:latin typeface="Arial" pitchFamily="34" charset="0"/>
                <a:cs typeface="Arial" pitchFamily="34" charset="0"/>
              </a:rPr>
              <a:t>Contains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huge numbers </a:t>
            </a:r>
            <a:r>
              <a:rPr lang="en-TT" sz="24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either atoms or ions </a:t>
            </a:r>
            <a:r>
              <a:rPr lang="en-TT" sz="2400" dirty="0" smtClean="0">
                <a:latin typeface="Arial" pitchFamily="34" charset="0"/>
                <a:cs typeface="Arial" pitchFamily="34" charset="0"/>
              </a:rPr>
              <a:t>arranged in some regular way, but the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number of particles isn’t fixed</a:t>
            </a:r>
            <a:r>
              <a:rPr lang="en-TT" sz="2400" dirty="0" smtClean="0">
                <a:latin typeface="Arial" pitchFamily="34" charset="0"/>
                <a:cs typeface="Arial" pitchFamily="34" charset="0"/>
              </a:rPr>
              <a:t>. The bonding can be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metallic</a:t>
            </a:r>
            <a:r>
              <a:rPr lang="en-TT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ionic</a:t>
            </a:r>
            <a:r>
              <a:rPr lang="en-TT" sz="240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covalent</a:t>
            </a:r>
            <a:r>
              <a:rPr lang="en-TT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2804662"/>
            <a:ext cx="187220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8" name="Rectangle 17"/>
          <p:cNvSpPr/>
          <p:nvPr/>
        </p:nvSpPr>
        <p:spPr>
          <a:xfrm>
            <a:off x="1835696" y="2852935"/>
            <a:ext cx="1944216" cy="7827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19" name="Rectangle 18"/>
          <p:cNvSpPr/>
          <p:nvPr/>
        </p:nvSpPr>
        <p:spPr>
          <a:xfrm>
            <a:off x="3013600" y="1536516"/>
            <a:ext cx="2484276" cy="5715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20" name="Rectangle 19"/>
          <p:cNvSpPr/>
          <p:nvPr/>
        </p:nvSpPr>
        <p:spPr>
          <a:xfrm>
            <a:off x="107504" y="4263574"/>
            <a:ext cx="4148234" cy="1325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  <p:sp>
        <p:nvSpPr>
          <p:cNvPr id="21" name="Rectangle 20"/>
          <p:cNvSpPr/>
          <p:nvPr/>
        </p:nvSpPr>
        <p:spPr>
          <a:xfrm>
            <a:off x="4580562" y="4293096"/>
            <a:ext cx="4311918" cy="22788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5370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rm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1. Giant Metallic Structures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Remember that metals consist of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regular array of positive ions in a ‘sea of electrons’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The metal is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held together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by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attractions between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positive ions 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and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delocalized  electrons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140968"/>
            <a:ext cx="5616624" cy="35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547664" y="2996952"/>
            <a:ext cx="6336704" cy="372995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79183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784976" cy="864096"/>
          </a:xfrm>
        </p:spPr>
        <p:txBody>
          <a:bodyPr>
            <a:no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Simple Physical </a:t>
            </a:r>
            <a:b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Properties of Metals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T" sz="2800" dirty="0" smtClean="0">
                <a:latin typeface="Arial" pitchFamily="34" charset="0"/>
                <a:cs typeface="Arial" pitchFamily="34" charset="0"/>
              </a:rPr>
              <a:t>1. Metals tend to be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strong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,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high melting and boiling points</a:t>
            </a:r>
            <a:r>
              <a:rPr lang="en-TT" sz="2800" dirty="0" smtClean="0">
                <a:latin typeface="Arial" pitchFamily="34" charset="0"/>
                <a:cs typeface="Arial" pitchFamily="34" charset="0"/>
              </a:rPr>
              <a:t> because of the powerful attractions involved.</a:t>
            </a:r>
            <a:endParaRPr lang="en-TT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720080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69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684</Words>
  <Application>Microsoft Office PowerPoint</Application>
  <PresentationFormat>On-screen Show (4:3)</PresentationFormat>
  <Paragraphs>58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Giant Structures</vt:lpstr>
      <vt:lpstr>Examples of Structures</vt:lpstr>
      <vt:lpstr>PowerPoint Presentation</vt:lpstr>
      <vt:lpstr>PowerPoint Presentation</vt:lpstr>
      <vt:lpstr>PowerPoint Presentation</vt:lpstr>
      <vt:lpstr>PowerPoint Presentation</vt:lpstr>
      <vt:lpstr>What is the Difference between Giant Structures &amp; Molecular Structures?</vt:lpstr>
      <vt:lpstr>1. Giant Metallic Structures</vt:lpstr>
      <vt:lpstr>The Simple Physical  Properties of Metals</vt:lpstr>
      <vt:lpstr>PowerPoint Presentation</vt:lpstr>
      <vt:lpstr>PowerPoint Presentation</vt:lpstr>
      <vt:lpstr>The Workability of Metals</vt:lpstr>
      <vt:lpstr>The Workability of Metals</vt:lpstr>
      <vt:lpstr>The Workability of Metals</vt:lpstr>
      <vt:lpstr>Alloys</vt:lpstr>
      <vt:lpstr>What are Alloys?</vt:lpstr>
      <vt:lpstr>Why is an alloy harder?</vt:lpstr>
      <vt:lpstr>PowerPoint Presentation</vt:lpstr>
      <vt:lpstr>Unexpected Properties of Alloys</vt:lpstr>
      <vt:lpstr>Example 1: Solder</vt:lpstr>
      <vt:lpstr>Example 2: Bronze</vt:lpstr>
      <vt:lpstr>Example 3: Stainless Steel</vt:lpstr>
      <vt:lpstr>Example 4: ‘Cupronickel’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 Structures</dc:title>
  <dc:creator>Romona</dc:creator>
  <cp:lastModifiedBy>Romona</cp:lastModifiedBy>
  <cp:revision>33</cp:revision>
  <dcterms:created xsi:type="dcterms:W3CDTF">2011-11-12T22:03:06Z</dcterms:created>
  <dcterms:modified xsi:type="dcterms:W3CDTF">2011-11-13T23:33:35Z</dcterms:modified>
</cp:coreProperties>
</file>