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9" r:id="rId5"/>
    <p:sldId id="278" r:id="rId6"/>
    <p:sldId id="258" r:id="rId7"/>
    <p:sldId id="280" r:id="rId8"/>
    <p:sldId id="259" r:id="rId9"/>
    <p:sldId id="282" r:id="rId10"/>
    <p:sldId id="260" r:id="rId11"/>
    <p:sldId id="261" r:id="rId12"/>
    <p:sldId id="262" r:id="rId13"/>
    <p:sldId id="263" r:id="rId14"/>
    <p:sldId id="264" r:id="rId15"/>
    <p:sldId id="265" r:id="rId16"/>
    <p:sldId id="283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4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CE64-7AE6-454B-B5DD-ECA003E7F54B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../../../You%20Tube%20Science%20Videos/Titrations/Titration.mp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3747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Concentration of Solutions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82496"/>
            <a:ext cx="7924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80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Tricky example!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concentration in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a solution containing 2.1g sodium hydrogen carbonate, NaHCO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 250 cm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solution?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H = 1; C = 12; O = 16; Na = 23)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763000" cy="579120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problem here is that the volume is wrong! The solid is dissolved in 250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instead of 1000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 dm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/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 cm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1000 cm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 dm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4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Therefore, a solution containing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2.1g in 250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the same concentration as one containing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x 2.1g in 1000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4 x 2.1g = 8.4g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NaHCO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84g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8.4g is </a:t>
            </a:r>
            <a:r>
              <a:rPr lang="en-US" sz="2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8.4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= 0.10 mol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84</a:t>
            </a:r>
          </a:p>
          <a:p>
            <a:pPr algn="l"/>
            <a:r>
              <a:rPr lang="en-US" sz="2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concentration is therefore 0.10 mol dm</a:t>
            </a:r>
            <a:r>
              <a:rPr lang="en-US" sz="2600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600" baseline="30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9175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Dilution of Solutions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5410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dilute a solution,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distilled water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added.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number of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moles of the solute remains the same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concentrated and dilute solution; it 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amount of solvent that changes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733800"/>
            <a:ext cx="6629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51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8077200" cy="1905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 the steps you would perform in the laboratory to produce 10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 0.5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hydrochloric acid (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solution from a 2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hydrochloric acid.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boratory4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800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4582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volume = 10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Final molar concentration = 0.5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final solution contains 0.5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final solution contains (10 x 0.5)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=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Therefore,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needs to be taken out of the original solution.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5867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volume of original solution which contains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original molar concentration = 2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contained in 1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contained in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5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2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= 2.5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to make 10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final solution required 2.5dm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original solution added to 7.5dm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distilled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763000" cy="2971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(3) 25.0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0.100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sodium hydroxide solution was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neutralised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20.0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dilute nitric acid of unknown concentration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  NaNO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concentration of the dilute nitric acid.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00" y="8382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199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Calculations from Titrations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itration6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143000"/>
            <a:ext cx="57150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626894"/>
            <a:ext cx="8763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do a titration to find the concentration of one solution, knowing the concentration of the other one.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Standard Calculation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95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0.100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sodium hydroxide solution required 23.5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dilute hydrochloric acid for neutralisation. Calculate the concentration of the hydrochloric acid.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</a:p>
          <a:p>
            <a:pPr algn="l"/>
            <a:endParaRPr lang="en-US" sz="2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7651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moles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x 0.100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reacts with 1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reacts with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If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23.5 cm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1000 cm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contain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1000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23.5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0.106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concentration 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0.106 mol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590800"/>
            <a:ext cx="441688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937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Terminology of Solutions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0.tqn.com/d/chemistry/1/0/5/a/demonst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4019550" cy="5156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Slightly Harder Calculation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25cm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of sodium hydroxide solution of unknown concentration was titrated with dilute </a:t>
            </a:r>
            <a:r>
              <a:rPr lang="en-US" dirty="0" err="1" smtClean="0">
                <a:solidFill>
                  <a:schemeClr val="tx1"/>
                </a:solidFill>
              </a:rPr>
              <a:t>sulphuric</a:t>
            </a:r>
            <a:r>
              <a:rPr lang="en-US" dirty="0" smtClean="0">
                <a:solidFill>
                  <a:schemeClr val="tx1"/>
                </a:solidFill>
              </a:rPr>
              <a:t> acid of concentration 0.050 mol dm</a:t>
            </a:r>
            <a:r>
              <a:rPr lang="en-US" baseline="30000" dirty="0" smtClean="0">
                <a:solidFill>
                  <a:schemeClr val="tx1"/>
                </a:solidFill>
              </a:rPr>
              <a:t>-3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20.0 cm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of the acid was required to </a:t>
            </a:r>
            <a:r>
              <a:rPr lang="en-US" dirty="0" err="1" smtClean="0">
                <a:solidFill>
                  <a:schemeClr val="tx1"/>
                </a:solidFill>
              </a:rPr>
              <a:t>neutralise</a:t>
            </a:r>
            <a:r>
              <a:rPr lang="en-US" dirty="0" smtClean="0">
                <a:solidFill>
                  <a:schemeClr val="tx1"/>
                </a:solidFill>
              </a:rPr>
              <a:t> the alkali.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Find the concentration of the sodium hydroxide solution in mol dm</a:t>
            </a:r>
            <a:r>
              <a:rPr lang="en-US" baseline="30000" dirty="0" smtClean="0">
                <a:solidFill>
                  <a:schemeClr val="tx1"/>
                </a:solidFill>
              </a:rPr>
              <a:t>-3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2NaOH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No. of moles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sulphuric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acid used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x 0.050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= 0.0010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Ratio of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 :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So, no. of moles Sodium hydroxide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0.0010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=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 of sodium hydroxide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1000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25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0.080 mol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86800" cy="5867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Washing soda crystals have the formula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.nH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O.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28.6 g of washing soda crystals were dissolved in pure water. More pure water was added to make the total volume of the solution up to 1000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25.0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sample of this solution was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neutralised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40.0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0.125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hydrochloric acid using methyl orange as indicator.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+ 2HCl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→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2NaCl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2(g)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  <a:endParaRPr lang="en-US" sz="2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153400" cy="6248400"/>
          </a:xfrm>
        </p:spPr>
        <p:txBody>
          <a:bodyPr>
            <a:normAutofit/>
          </a:bodyPr>
          <a:lstStyle/>
          <a:p>
            <a:pPr marL="514350" indent="-514350" algn="l">
              <a:buAutoNum type="alpha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concentration of the sodium carbonate in moles of sodium carbonate (Na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per cubic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lphaLcParenBoth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lpha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mass of 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mass of water in the washing soda crystals, and use these results to find a value for ‘n’ in the formula 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.nH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O. 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(RAMs: H =1; C = 12; O = 16; Na = 23)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 (a)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No. of moles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0.125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40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= 0.00500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Ratio of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 : 2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No. of moles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0.00500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 = 0.00250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2 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sodium carbonate solution contained 0.00250 mol in 25.0 cm</a:t>
            </a:r>
            <a:r>
              <a:rPr lang="en-US" sz="22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Concentration of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1000 mol dm</a:t>
            </a:r>
            <a:r>
              <a:rPr lang="en-US" sz="2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25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= 0.100 mol dm</a:t>
            </a:r>
            <a:r>
              <a:rPr lang="en-US" sz="2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19400"/>
            <a:ext cx="353350" cy="457200"/>
          </a:xfrm>
          <a:prstGeom prst="rect">
            <a:avLst/>
          </a:prstGeom>
        </p:spPr>
      </p:pic>
      <p:pic>
        <p:nvPicPr>
          <p:cNvPr id="5" name="Picture 4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953000"/>
            <a:ext cx="35335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51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 (b)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82000" cy="5334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106g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0.100 mol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0.100 x 106g = 10.6g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original mass of the crystals dissolved in the water was 28.6 g. Of this, we have worked out that 10.6g is 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Mass of water = 28.6 – 10.6 = 18.0g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But, I mol water weighs 18 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is therefore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 of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crystals together with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0.100 mol of 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there are ten times as many moles of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as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formula 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.10H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57600"/>
            <a:ext cx="8763000" cy="3124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(4) 25.0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sodium carbonate solution of unknown concentration was neutralized by 30.0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0.100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nitric acid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2NaNO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2(g)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concentration of the sodium carbonate solution.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00" y="8382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 Purity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</a:t>
            </a:r>
          </a:p>
          <a:p>
            <a:pPr algn="l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solution = 4.0 g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Molarity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0.1M (Molar mass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40)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40</a:t>
            </a:r>
          </a:p>
          <a:p>
            <a:pPr algn="l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When this solution was titrated against standard acid, its concentration was found to be only 3.5g dm</a:t>
            </a:r>
            <a:r>
              <a:rPr lang="en-US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endParaRPr lang="en-US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Percentage purity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3.5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4.0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87.5%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8640"/>
            <a:ext cx="8763000" cy="722511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784976" cy="3048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this lesson we learnt how to:</a:t>
            </a:r>
          </a:p>
          <a:p>
            <a:pPr algn="l"/>
            <a:endParaRPr lang="en-US" sz="3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Use the terminology of solutions –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solute, solvent, concentration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rabicPeriod"/>
            </a:pPr>
            <a:endParaRPr lang="en-US" sz="3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 concentrations 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solutions when they are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diluted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Carry out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calculations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related to the use of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chemical reactions</a:t>
            </a:r>
            <a:r>
              <a:rPr lang="en-US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990600"/>
            <a:ext cx="297365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01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9937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Solute, Solvent &amp; Solution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029200"/>
            <a:ext cx="8610600" cy="160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homogeneous mixtures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consisting of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two or more components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major component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a solution is known as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solvent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minor component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known as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66800"/>
            <a:ext cx="6172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9937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Concentration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029200"/>
            <a:ext cx="86106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Concentration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amount of a substance per defined space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Concentration usually is expressed in terms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unit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volume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http://www.bbc.co.uk/scotland/learning/bitesize/standard/chemistry/images/copper_sulphate_solutio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391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9937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Working with Solution Concentrations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9248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Concentrations can be measured in either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(grams per cubic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(moles per cubic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hemical_analys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219200"/>
            <a:ext cx="4477843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g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mol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sample of sea water had a concentration of  sodium chloride of 35.1 g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Find its concentration in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Na = 23;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35.5)</a:t>
            </a:r>
          </a:p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sz="2800" b="1" u="sng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weighs 58.5g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35.1g is </a:t>
            </a:r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35.1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mol = 0.6 mol</a:t>
            </a:r>
          </a:p>
          <a:p>
            <a:pPr algn="l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58.5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concentration of the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 0.6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2800" b="1" baseline="300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g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mol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763000" cy="2286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 Some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dilute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sulphuric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acid,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had a concentration of 4.90 g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What is its concentration in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(RAMs: H = 1; O = 16; S = 32)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447800"/>
            <a:ext cx="2984500" cy="298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mol dm</a:t>
            </a:r>
            <a:r>
              <a:rPr lang="en-US" sz="36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 dm</a:t>
            </a:r>
            <a:r>
              <a:rPr lang="en-US" sz="36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153400" cy="5257800"/>
          </a:xfrm>
        </p:spPr>
        <p:txBody>
          <a:bodyPr/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concentration of a 0.050 mol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solution of sodium carbonate, Na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 g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C = 12; O = 16; Na = 23)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 Na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weighs 106g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0.050 mol weighs 0.050 x 106g = 5.3g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0.050 mol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 therefore 5.3 g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b="1" baseline="300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mol dm</a:t>
            </a:r>
            <a:r>
              <a:rPr lang="en-US" sz="32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2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 dm</a:t>
            </a:r>
            <a:r>
              <a:rPr lang="en-US" sz="32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763000" cy="2286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(2) What mass of sodium carbonate, 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would be dissolved in 100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solution in order to get a concentration of 0.100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(RAMs: C = 12; O = 16; Na = 23)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447800"/>
            <a:ext cx="2984500" cy="298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1392</Words>
  <Application>Microsoft Office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Concentration of Solutions</vt:lpstr>
      <vt:lpstr>Terminology of Solutions</vt:lpstr>
      <vt:lpstr>Solute, Solvent &amp; Solution</vt:lpstr>
      <vt:lpstr>Concentration</vt:lpstr>
      <vt:lpstr>Working with Solution Concentrations</vt:lpstr>
      <vt:lpstr>Example 1 Converting from g dm-3 to mol dm-3</vt:lpstr>
      <vt:lpstr>Question Converting from g dm-3 to mol dm-3</vt:lpstr>
      <vt:lpstr>Example 2 Converting from mol dm-3 to g dm-3</vt:lpstr>
      <vt:lpstr>Question Converting from mol dm-3 to g dm-3</vt:lpstr>
      <vt:lpstr>Example 3 A Tricky example!</vt:lpstr>
      <vt:lpstr>Answer</vt:lpstr>
      <vt:lpstr>Dilution of Solutions</vt:lpstr>
      <vt:lpstr>Example</vt:lpstr>
      <vt:lpstr>Answer</vt:lpstr>
      <vt:lpstr>Slide 15</vt:lpstr>
      <vt:lpstr>Question </vt:lpstr>
      <vt:lpstr>Calculations from Titrations</vt:lpstr>
      <vt:lpstr>Example 1 The Standard Calculation</vt:lpstr>
      <vt:lpstr>Answer</vt:lpstr>
      <vt:lpstr>Example 2 A Slightly Harder Calculation</vt:lpstr>
      <vt:lpstr>Answer</vt:lpstr>
      <vt:lpstr>Example 3 </vt:lpstr>
      <vt:lpstr>Slide 23</vt:lpstr>
      <vt:lpstr>Answer (a)</vt:lpstr>
      <vt:lpstr>Answer (b)</vt:lpstr>
      <vt:lpstr>Question </vt:lpstr>
      <vt:lpstr>Percentage Purity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Solutions</dc:title>
  <dc:creator>user</dc:creator>
  <cp:lastModifiedBy>user</cp:lastModifiedBy>
  <cp:revision>57</cp:revision>
  <dcterms:created xsi:type="dcterms:W3CDTF">2010-08-05T11:39:19Z</dcterms:created>
  <dcterms:modified xsi:type="dcterms:W3CDTF">2012-02-25T17:45:01Z</dcterms:modified>
</cp:coreProperties>
</file>