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1B7"/>
    <a:srgbClr val="C32BA6"/>
    <a:srgbClr val="93A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973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0853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9000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60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039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1516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1219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674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202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399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941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16A5-8850-4A36-8B39-7AC1504B1FD7}" type="datetimeFigureOut">
              <a:rPr lang="en-TT" smtClean="0"/>
              <a:t>16/10/2011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774D-95D3-4A67-9D6B-3F79F2ABAED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103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../You%20Tube%20Science%20Videos/Covalent%20Bonding/Covalent%20Bond.wm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Covalent Bonding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0211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electron pair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orbits around both atoms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formula for chlorine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3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chlorine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come close enough for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electron shells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overlap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two electrons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 one pair of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single 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can also be shown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two atoms, i.e.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Cl-Cl</a:t>
            </a:r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line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represents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pair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870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nuclei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strongly attracted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 pair of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 two chlorine atoms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Chlorine atoms therefore go around 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called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molecule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with the symbol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1" y="3140968"/>
            <a:ext cx="9144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97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have a certain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number of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them joined together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molecules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said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diatomic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they contain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sorts of molecules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may have as many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thousands of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joined together.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641"/>
            <a:ext cx="9144000" cy="304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1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>
            <a:norm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does chlorine form molecules?</a:t>
            </a:r>
            <a:endParaRPr lang="en-TT" sz="3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Whenever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is formed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(of whatever kind),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that makes the things involved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they were before.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can form,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system becomes.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chlorine case, each chlorine atom only has one electron to share, so it can only form one covalent bond.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molecule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much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two separate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1152128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covalent bonding?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6777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bonding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results when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a molecule.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8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formation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 atoms involved in the bonding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approach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each other so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outermost electron shells overlap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6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 pairs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between the two overlapping atoms. These electron pairs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 pairs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 pairs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spend time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both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orbiting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around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nucleus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happens in covalent bonding?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Each of the atoms will now have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completed outer electron shell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increasing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78" y="2492896"/>
            <a:ext cx="4715487" cy="413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Representation of Covalent Bonds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7901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often shown using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‘dot-and-cross’ diagrams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Although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drawn as dots and crosses, there is absolutely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difference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them in reality.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dots and crosses simply show that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have come from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You could equally well use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colour dots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different colour crosses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332656"/>
            <a:ext cx="8784976" cy="1152128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Examples of Covalent Bonds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624736" cy="483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516" y="14001"/>
            <a:ext cx="8784976" cy="1152128"/>
          </a:xfrm>
        </p:spPr>
        <p:txBody>
          <a:bodyPr>
            <a:noAutofit/>
          </a:bodyPr>
          <a:lstStyle/>
          <a:p>
            <a:pPr algn="l"/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Chlorine </a:t>
            </a:r>
            <a:r>
              <a:rPr lang="en-TT" sz="5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07837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seven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electrons 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Chlorine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complete its outer electron shell.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creationwiki.org/pool/images/thumb/3/3d/Electron_shell_Chlorine.png/112px-Electron_shell_Chlor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6085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91880" y="1077322"/>
            <a:ext cx="489654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171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471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Covalent Bonding</vt:lpstr>
      <vt:lpstr>What is covalent bonding?</vt:lpstr>
      <vt:lpstr>What happens in covalent bonding?</vt:lpstr>
      <vt:lpstr>What happens in covalent bonding?</vt:lpstr>
      <vt:lpstr>What happens in covalent bonding?</vt:lpstr>
      <vt:lpstr>What happens in covalent bonding?</vt:lpstr>
      <vt:lpstr>Representation of Covalent Bonds</vt:lpstr>
      <vt:lpstr>Other Examples of Covalent Bonds</vt:lpstr>
      <vt:lpstr>Example 1: Chlorine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chlorine form molecules?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creator>Romona</dc:creator>
  <cp:lastModifiedBy>Romona</cp:lastModifiedBy>
  <cp:revision>34</cp:revision>
  <dcterms:created xsi:type="dcterms:W3CDTF">2011-10-15T16:24:40Z</dcterms:created>
  <dcterms:modified xsi:type="dcterms:W3CDTF">2011-10-16T21:40:44Z</dcterms:modified>
</cp:coreProperties>
</file>