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84" r:id="rId5"/>
    <p:sldId id="285" r:id="rId6"/>
    <p:sldId id="260" r:id="rId7"/>
    <p:sldId id="286" r:id="rId8"/>
    <p:sldId id="261" r:id="rId9"/>
    <p:sldId id="259" r:id="rId10"/>
    <p:sldId id="262" r:id="rId11"/>
    <p:sldId id="263" r:id="rId12"/>
    <p:sldId id="287" r:id="rId13"/>
    <p:sldId id="265" r:id="rId14"/>
    <p:sldId id="264" r:id="rId15"/>
    <p:sldId id="268" r:id="rId16"/>
    <p:sldId id="269" r:id="rId17"/>
    <p:sldId id="271" r:id="rId18"/>
    <p:sldId id="288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42F0-52AD-4CDF-A18E-773F13102A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tt/url?sa=i&amp;rct=j&amp;q=&amp;esrc=s&amp;frm=1&amp;source=images&amp;cd=&amp;cad=rja&amp;docid=K8PE2mxADdKPiM&amp;tbnid=xFB80kJCKkjRiM:&amp;ved=0CAUQjRw&amp;url=http%3A%2F%2Fwww.chem.ufl.edu%2F~itl%2F4411%2Fcolligative%2Flec_i.html&amp;ei=drdRUZjOF4q88wSrg4DoDA&amp;bvm=bv.44158598,d.eWU&amp;psig=AFQjCNFifsxOlTmxPtaUfvmGo9rFmtkQXQ&amp;ust=136439616068784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Ionic </a:t>
            </a:r>
            <a:r>
              <a:rPr lang="en-US" sz="5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III: </a:t>
            </a:r>
            <a:b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Solubility Product Principle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ww.chem.ufl.edu/~itl/4411/colligative/C12F1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752600"/>
            <a:ext cx="5283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2000"/>
            <a:ext cx="8640960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20-4: Molar 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Solubilities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the Common Ion Effect</a:t>
            </a:r>
          </a:p>
          <a:p>
            <a:endParaRPr lang="en-TT" sz="2800" baseline="-25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&amp; 26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752600"/>
            <a:ext cx="2714625" cy="3790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Reaction Quotient in Precipitation Reactions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58205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Another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application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product principle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calculation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maximum concentration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that can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coexist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solution.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these calculations, we can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determine whether a precipitate will form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a given solution.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reaction quotient, Q,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such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decisions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Comparing </a:t>
            </a:r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en-TT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with </a:t>
            </a:r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TT" b="1" baseline="-25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29360"/>
          <a:ext cx="8763001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213"/>
                <a:gridCol w="6681788"/>
              </a:tblGrid>
              <a:tr h="1437640">
                <a:tc>
                  <a:txBody>
                    <a:bodyPr/>
                    <a:lstStyle/>
                    <a:p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&lt;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Forward process is favoured.</a:t>
                      </a:r>
                    </a:p>
                    <a:p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No precipitation occurs; if solid is present, more solid can dissolve.</a:t>
                      </a:r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TT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>
                          <a:latin typeface="Arial" pitchFamily="34" charset="0"/>
                          <a:cs typeface="Arial" pitchFamily="34" charset="0"/>
                        </a:rPr>
                        <a:t>Solution is </a:t>
                      </a:r>
                      <a:r>
                        <a:rPr lang="en-TT" sz="2800" i="1" dirty="0" smtClean="0">
                          <a:latin typeface="Arial" pitchFamily="34" charset="0"/>
                          <a:cs typeface="Arial" pitchFamily="34" charset="0"/>
                        </a:rPr>
                        <a:t>just</a:t>
                      </a:r>
                      <a:r>
                        <a:rPr lang="en-TT" sz="2800" baseline="0" dirty="0" smtClean="0">
                          <a:latin typeface="Arial" pitchFamily="34" charset="0"/>
                          <a:cs typeface="Arial" pitchFamily="34" charset="0"/>
                        </a:rPr>
                        <a:t> saturated.</a:t>
                      </a:r>
                    </a:p>
                    <a:p>
                      <a:r>
                        <a:rPr lang="en-TT" sz="2800" baseline="0" dirty="0" smtClean="0">
                          <a:latin typeface="Arial" pitchFamily="34" charset="0"/>
                          <a:cs typeface="Arial" pitchFamily="34" charset="0"/>
                        </a:rPr>
                        <a:t>Solid and solution are in equilibrium; neither forward nor reverse process is favoured.</a:t>
                      </a:r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6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&gt; </a:t>
                      </a:r>
                      <a:r>
                        <a:rPr lang="en-TT" sz="28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TT" sz="2800" baseline="-250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en-TT" sz="28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TT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>
                          <a:latin typeface="Arial" pitchFamily="34" charset="0"/>
                          <a:cs typeface="Arial" pitchFamily="34" charset="0"/>
                        </a:rPr>
                        <a:t>Reverse</a:t>
                      </a:r>
                      <a:r>
                        <a:rPr lang="en-TT" sz="2800" baseline="0" dirty="0" smtClean="0">
                          <a:latin typeface="Arial" pitchFamily="34" charset="0"/>
                          <a:cs typeface="Arial" pitchFamily="34" charset="0"/>
                        </a:rPr>
                        <a:t> process is favoured.</a:t>
                      </a:r>
                    </a:p>
                    <a:p>
                      <a:r>
                        <a:rPr lang="en-TT" sz="2800" baseline="0" dirty="0" smtClean="0">
                          <a:latin typeface="Arial" pitchFamily="34" charset="0"/>
                          <a:cs typeface="Arial" pitchFamily="34" charset="0"/>
                        </a:rPr>
                        <a:t>Precipitation occurs to form more solid.</a:t>
                      </a:r>
                      <a:endParaRPr lang="en-TT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20-5: Predicting Precipitate Formation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20-6: Initiation of Precipitation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20-7: Concentration of Common Ion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28, 30, 29 &amp; 32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276600"/>
            <a:ext cx="1876425" cy="26199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408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Fractional Precipitation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10355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sometimes wish to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remove selected ions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solution while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leaving others with similar properties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solution.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separation process is called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fractional precipitation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89289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20-8: Concentration Required to Initiate Precipitation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20-9: Fractional Precipitation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 &amp; 38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312" y="2590800"/>
            <a:ext cx="2737413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813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Simultaneous </a:t>
            </a:r>
            <a:r>
              <a:rPr lang="en-TT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Equilibria</a:t>
            </a:r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Involving Slightly Soluble Compounds</a:t>
            </a:r>
            <a:endParaRPr lang="en-TT" sz="40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acids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with many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metal ions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 insoluble compounds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such cases, we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take into account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 or weak base equilibrium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well as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equilibrium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most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examples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involve the reaction of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metal ions with aqueous ammonia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form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insoluble metal hydroxides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764703"/>
            <a:ext cx="8928992" cy="580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20-10: Simultaneous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Equilibria</a:t>
            </a:r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20-11: Simultaneous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Equilibria</a:t>
            </a:r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20-12: Simultaneous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Equilibira</a:t>
            </a:r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46, 42 &amp; 44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324" y="3124200"/>
            <a:ext cx="182630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327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099701" cy="650986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Dissolving Precipitates</a:t>
            </a:r>
            <a:endParaRPr lang="en-TT" sz="4000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precipitate dissolves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when the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concentrations of its ions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reduced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so that </a:t>
            </a:r>
            <a:r>
              <a:rPr lang="en-TT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no longer exceeded, that is,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when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en-T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TT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TT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Precipitates can be dissolved by the following methods:</a:t>
            </a:r>
          </a:p>
          <a:p>
            <a:endParaRPr lang="en-TT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Converting an ion to a weak electrolyte</a:t>
            </a:r>
          </a:p>
          <a:p>
            <a:pPr marL="514350" indent="-514350">
              <a:buFont typeface="+mj-lt"/>
              <a:buAutoNum type="arabicPeriod"/>
            </a:pPr>
            <a:endParaRPr lang="en-TT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Converting an ion to another species by a </a:t>
            </a:r>
            <a:r>
              <a:rPr lang="en-TT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redox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reaction</a:t>
            </a:r>
          </a:p>
          <a:p>
            <a:pPr marL="514350" indent="-514350">
              <a:buFont typeface="+mj-lt"/>
              <a:buAutoNum type="arabicPeriod"/>
            </a:pPr>
            <a:endParaRPr lang="en-TT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Complex ion formation</a:t>
            </a:r>
            <a:endParaRPr lang="en-TT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Assignment</a:t>
            </a:r>
            <a:endParaRPr lang="en-TT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508480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READ: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General Chemistry (9th Edition)</a:t>
            </a:r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III: The Solubility Product Principle, pages 771 – 793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Electrochemistry,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pages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794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841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 smtClean="0"/>
          </a:p>
        </p:txBody>
      </p:sp>
      <p:pic>
        <p:nvPicPr>
          <p:cNvPr id="6" name="Picture 5" descr="3d_animasi_parrot_reading_bo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272808" cy="3951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200"/>
            <a:ext cx="8640960" cy="720080"/>
          </a:xfrm>
        </p:spPr>
        <p:txBody>
          <a:bodyPr>
            <a:noAutofit/>
          </a:bodyPr>
          <a:lstStyle/>
          <a:p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7 Objectives</a:t>
            </a:r>
            <a:endParaRPr lang="en-TT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1"/>
            <a:ext cx="9071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Students should be able to: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2400" y="11430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1. Write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solubility product constant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expressions.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2. Explain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values 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determined.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3. Use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values in chemical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calculations.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4. Identify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common, slightly soluble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compounds.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5. Outline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fractional precipitation and how it can be used to separate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6. Outline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how simultaneous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can be used to control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solubility.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7. Describe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some methods of dissolving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precipitates.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3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96752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General Chemistry (9th Edition)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Kenneth W. Whitten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Raymond E. Davis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M. Larry Peck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George G. Stanley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ISBN-13:978-0-495-39163-0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ISBN-10:0-495-39163-8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Solubility Product Constants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involve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slightly  soluble compounds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 constant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called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product constant,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(s)          Ba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+ 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Ksp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[Ba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][SO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657600"/>
            <a:ext cx="742950" cy="190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Solubility Product Principle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product expression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 compound is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product of the concentrations of its constituent ions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each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raised to the power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corresponds to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ions in one formula unit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compound.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quantity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constant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constant temperature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saturated solution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compound.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statement is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product principle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Determination of Solubility Product Constants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the solubility of a compound is known, the molar solubility and the value of its solubility product can be calculated.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13718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B259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B259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08720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20-1: Molar Solubility and Product Constants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20-2: Molar Solubility and Solubility Product Constant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6, 8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365077"/>
            <a:ext cx="2453845" cy="34261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4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7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Uses of Solubility </a:t>
            </a:r>
            <a:b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Product Constants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product for a compound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compound 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can be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20-3: Molar 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Solubilities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from 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Ksp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Values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9051" y="1828800"/>
            <a:ext cx="2672149" cy="37309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70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7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Common Ion Effect in Solubility Calculations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ion effect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applies to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 as it does to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 ionic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Example: Silver acetate,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AgCH</a:t>
            </a:r>
            <a:r>
              <a:rPr lang="en-US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COO(s)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is a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slightly soluble salt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AgCH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COO(s)         Ag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+ CH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we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 another salt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provides one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product ions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say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Ag+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(from AgNO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this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dissolution reaction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shifted to the left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LeChatelier’s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Principle).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191000"/>
            <a:ext cx="742950" cy="19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727</Words>
  <Application>Microsoft Office PowerPoint</Application>
  <PresentationFormat>On-screen Show (4:3)</PresentationFormat>
  <Paragraphs>176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Ionic Equilibria III:  The Solubility Product Principle</vt:lpstr>
      <vt:lpstr>Lesson 7 Objectives</vt:lpstr>
      <vt:lpstr>Solubility Product Constants</vt:lpstr>
      <vt:lpstr>Solubility Product Principle</vt:lpstr>
      <vt:lpstr>Determination of Solubility Product Constants</vt:lpstr>
      <vt:lpstr>Example Calculations</vt:lpstr>
      <vt:lpstr>Uses of Solubility  Product Constants</vt:lpstr>
      <vt:lpstr>Example Calculations</vt:lpstr>
      <vt:lpstr>The Common Ion Effect in Solubility Calculations</vt:lpstr>
      <vt:lpstr>Example Calculations</vt:lpstr>
      <vt:lpstr>The Reaction Quotient in Precipitation Reactions</vt:lpstr>
      <vt:lpstr>Comparing Qsp with Ksp</vt:lpstr>
      <vt:lpstr>Example Calculations</vt:lpstr>
      <vt:lpstr>Fractional Precipitation</vt:lpstr>
      <vt:lpstr>Example Calculations</vt:lpstr>
      <vt:lpstr>Simultaneous Equilibria Involving Slightly Soluble Compounds</vt:lpstr>
      <vt:lpstr>Example Calculations</vt:lpstr>
      <vt:lpstr>Dissolving Precipitates</vt:lpstr>
      <vt:lpstr>   Assignment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Equilibria I: Acids &amp; Bases</dc:title>
  <dc:creator>costaatt</dc:creator>
  <cp:lastModifiedBy>rolton</cp:lastModifiedBy>
  <cp:revision>70</cp:revision>
  <dcterms:created xsi:type="dcterms:W3CDTF">2012-03-02T14:11:47Z</dcterms:created>
  <dcterms:modified xsi:type="dcterms:W3CDTF">2013-03-26T15:07:27Z</dcterms:modified>
</cp:coreProperties>
</file>