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62" r:id="rId8"/>
    <p:sldId id="271" r:id="rId9"/>
    <p:sldId id="264" r:id="rId10"/>
    <p:sldId id="275" r:id="rId11"/>
    <p:sldId id="274" r:id="rId12"/>
    <p:sldId id="273" r:id="rId13"/>
    <p:sldId id="272" r:id="rId14"/>
    <p:sldId id="265" r:id="rId15"/>
    <p:sldId id="278" r:id="rId16"/>
    <p:sldId id="279" r:id="rId17"/>
    <p:sldId id="277" r:id="rId18"/>
    <p:sldId id="266" r:id="rId19"/>
    <p:sldId id="276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9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F2D"/>
    <a:srgbClr val="CD099A"/>
    <a:srgbClr val="CF17A8"/>
    <a:srgbClr val="B436A5"/>
    <a:srgbClr val="6030A0"/>
    <a:srgbClr val="AA26A1"/>
    <a:srgbClr val="A03093"/>
    <a:srgbClr val="974B29"/>
    <a:srgbClr val="311CCA"/>
    <a:srgbClr val="B23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93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647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1957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02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400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5074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357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375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662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6596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41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396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&amp; Bonding 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1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 at your copy of the Periodic Table.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6860"/>
            <a:ext cx="8568952" cy="487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36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36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What happens to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shell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as you move from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to right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across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across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period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until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becomes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the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right-hand end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period. </a:t>
            </a:r>
            <a:endParaRPr lang="en-TT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What is the name of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of elements with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shells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Scientists have found that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unreactive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. What does this tell you about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of electrons?</a:t>
            </a:r>
            <a:endParaRPr lang="en-TT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provides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therefore, atoms of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 in other groups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may also seek to attain a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shell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electrons.</a:t>
            </a:r>
          </a:p>
        </p:txBody>
      </p:sp>
    </p:spTree>
    <p:extLst>
      <p:ext uri="{BB962C8B-B14F-4D97-AF65-F5344CB8AC3E}">
        <p14:creationId xmlns:p14="http://schemas.microsoft.com/office/powerpoint/2010/main" val="6444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Noble gases exist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makes each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5733256"/>
            <a:ext cx="72008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424936" cy="42484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5301208"/>
            <a:ext cx="8064896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170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of other elements do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outer shells.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would atoms of these other elements have to do to achieve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outer shell?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096344" cy="332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5143"/>
            <a:ext cx="3053680" cy="32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3608" y="2525143"/>
            <a:ext cx="6582072" cy="471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TextBox 6"/>
          <p:cNvSpPr txBox="1"/>
          <p:nvPr/>
        </p:nvSpPr>
        <p:spPr>
          <a:xfrm>
            <a:off x="1665396" y="242088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Sodium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2, 8, 1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38331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Chlorine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2, 8, 7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gain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if they obtain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nearest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them in the periodic table.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424936" cy="42484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552" y="5589240"/>
            <a:ext cx="813690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754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 1: What is the nearest noble gas to sodium?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would sodium have to do in order to attain the electronic configuration of neon?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664296" cy="2859677"/>
          </a:xfrm>
          <a:prstGeom prst="rect">
            <a:avLst/>
          </a:prstGeom>
        </p:spPr>
      </p:pic>
      <p:pic>
        <p:nvPicPr>
          <p:cNvPr id="3074" name="Picture 2" descr="http://creationwiki.org/pool/images/thumb/4/41/Electron_shell_Neon.png/150px-Electron_shell_N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585932" cy="27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1560" y="1700808"/>
            <a:ext cx="7920880" cy="35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98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 2: What is the nearest noble gas to chlorine?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would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chlorine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to do in order to attain the electronic configuration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argon?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7" y="1916832"/>
            <a:ext cx="2376264" cy="2545997"/>
          </a:xfrm>
          <a:prstGeom prst="rect">
            <a:avLst/>
          </a:prstGeom>
        </p:spPr>
      </p:pic>
      <p:pic>
        <p:nvPicPr>
          <p:cNvPr id="3077" name="Picture 5" descr="http://creationwiki.org/pool/images/thumb/8/8c/Electron_shell_Argon.png/112px-Electron_shell_Ar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38" y="1882552"/>
            <a:ext cx="2489168" cy="25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528" y="1916832"/>
            <a:ext cx="8915264" cy="358601"/>
          </a:xfrm>
          <a:prstGeom prst="roundRect">
            <a:avLst>
              <a:gd name="adj" fmla="val 475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542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can obtain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nearest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them in the periodic table during the following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changes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They can: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one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another atom</a:t>
            </a:r>
          </a:p>
          <a:p>
            <a:pPr marL="514350" indent="-514350">
              <a:buAutoNum type="arabicPeriod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one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another atom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another atom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change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A chemical bond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electrostatic force of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two or more atoms or ions.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There are three main types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</a:p>
          <a:p>
            <a:pPr marL="514350" indent="-514350">
              <a:buAutoNum type="arabicPeriod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two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8708"/>
            <a:ext cx="5879403" cy="56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7" y="116632"/>
            <a:ext cx="8928992" cy="720081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24936" cy="5616624"/>
          </a:xfrm>
        </p:spPr>
        <p:txBody>
          <a:bodyPr/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 general rule,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 objects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little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possible.</a:t>
            </a:r>
          </a:p>
          <a:p>
            <a:pPr algn="l"/>
            <a:endParaRPr lang="en-TT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0492"/>
            <a:ext cx="7632848" cy="47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3362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Ionic bonding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electrons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atoms.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Usually the transfer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3" y="3356992"/>
            <a:ext cx="7920879" cy="33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80" y="260648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83" y="1267787"/>
            <a:ext cx="4148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lie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periodic table; if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they can attain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lie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periodic table; if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they can attain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491367"/>
            <a:ext cx="46805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75" y="1050568"/>
            <a:ext cx="30516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 loses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it forms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formed are now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charged particles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they no longer contain the same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59879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019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 &amp; Anions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8364"/>
            <a:ext cx="7704856" cy="54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 &amp; Anions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" name="TextBox 2"/>
          <p:cNvSpPr txBox="1"/>
          <p:nvPr/>
        </p:nvSpPr>
        <p:spPr>
          <a:xfrm>
            <a:off x="179512" y="1163185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loses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 forms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ion called a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 forms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ion called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98638"/>
            <a:ext cx="560228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20272" y="6165304"/>
            <a:ext cx="1728192" cy="2609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60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&amp; Gaining Electrons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184576" cy="4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29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1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5" y="2780928"/>
            <a:ext cx="87129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One way to obtain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orbital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from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filled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Atoms of elements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have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electron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their outer orbital.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orbital beneath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now becomes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51" y="1340768"/>
            <a:ext cx="56042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149080"/>
            <a:ext cx="842493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>
                <a:latin typeface="Arial" pitchFamily="34" charset="0"/>
                <a:cs typeface="Arial" pitchFamily="34" charset="0"/>
              </a:rPr>
              <a:t>The chemical reaction is: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→ Na</a:t>
            </a:r>
            <a:r>
              <a:rPr lang="en-TT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en-TT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lvl="0"/>
            <a:endParaRPr lang="en-TT" sz="28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>
                <a:latin typeface="Arial" pitchFamily="34" charset="0"/>
                <a:cs typeface="Arial" pitchFamily="34" charset="0"/>
              </a:rPr>
              <a:t>An electron configuration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2.8.1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</a:t>
            </a:r>
          </a:p>
          <a:p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 number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orbitals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the number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nucleus.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this leaves a net charge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; a sodium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become a sodium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124744"/>
            <a:ext cx="56022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2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Similarly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2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elements 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their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2.8.2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</a:t>
            </a: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As the magnesium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lost two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the magnesium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carries a charge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36282"/>
            <a:ext cx="5158292" cy="190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3140968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/>
          <p:cNvSpPr txBox="1"/>
          <p:nvPr/>
        </p:nvSpPr>
        <p:spPr>
          <a:xfrm>
            <a:off x="6170984" y="325955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 smtClean="0">
                <a:latin typeface="Arial" pitchFamily="34" charset="0"/>
                <a:cs typeface="Arial" pitchFamily="34" charset="0"/>
              </a:rPr>
              <a:t>2+</a:t>
            </a:r>
            <a:endParaRPr lang="en-T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872" y="2736282"/>
            <a:ext cx="2232248" cy="4046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Rounded Rectangle 7"/>
          <p:cNvSpPr/>
          <p:nvPr/>
        </p:nvSpPr>
        <p:spPr>
          <a:xfrm>
            <a:off x="6170984" y="3140968"/>
            <a:ext cx="234026" cy="1185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481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4032448" cy="633670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 What happens to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saucepan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out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a counter?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will eventually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 down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hot saucepans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reheat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themselves.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9604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3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possible for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produce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losing 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Draw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electronic configuration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Beyond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it requires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much energy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 four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so the elements from Group 4 and onwards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form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charged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985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well as losing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electrons,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it is possible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obtain a full outer orbital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5124" name="Picture 4" descr="http://www.lakelandschools.us/lh/lburris/images/redblo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0" y="1815467"/>
            <a:ext cx="5382872" cy="48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47864" y="6165304"/>
            <a:ext cx="2376264" cy="461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55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7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Atoms of the elements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7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their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orbital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can attain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orbital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one more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2.8.7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2.8.8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0739"/>
            <a:ext cx="4968551" cy="289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6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6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elements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two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attain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2.6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18" y="2035973"/>
            <a:ext cx="4896544" cy="33830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41393" y="5229200"/>
            <a:ext cx="126671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09" y="1684968"/>
            <a:ext cx="2345119" cy="26801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41393" y="3861048"/>
            <a:ext cx="126671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9" name="Rounded Rectangle 8"/>
          <p:cNvSpPr/>
          <p:nvPr/>
        </p:nvSpPr>
        <p:spPr>
          <a:xfrm>
            <a:off x="2398618" y="4221088"/>
            <a:ext cx="5019110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TextBox 9"/>
          <p:cNvSpPr txBox="1"/>
          <p:nvPr/>
        </p:nvSpPr>
        <p:spPr>
          <a:xfrm>
            <a:off x="2657217" y="3897922"/>
            <a:ext cx="195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Oxygen atom, </a:t>
            </a:r>
          </a:p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O, 2, 6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5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possible for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phosphorus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produce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phosphide 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Draw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phosphorous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 electronic configuration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Beyond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four or more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would make an atom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unstable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so elements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up to and including Group 4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form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negatively charged ions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3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36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Additional Information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36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7129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forms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ends with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‘-ide’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e.g. chloride, bromide, iodide, oxide, sulphide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Also, some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of two or more atoms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combine to form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which we see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compounds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such as hydroxide,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nitrate,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and sulphate,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76470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08712"/>
          </a:xfrm>
        </p:spPr>
        <p:txBody>
          <a:bodyPr>
            <a:no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 What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happen to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brick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it is 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edge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roof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tall building?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brick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fall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 from the top of a building, but it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never jump 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by itself!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9907"/>
            <a:ext cx="7704856" cy="41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228184" y="3140968"/>
            <a:ext cx="792088" cy="10081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628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happen to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the picture below?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will roll to the bottom of the interior of the glass.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600400" cy="44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saucepan, the brick and the ball lose energy to reach their lowest energy state without any help from us. They become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2008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11CC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Recap of Atomic Structure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11CC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727"/>
            <a:ext cx="8712968" cy="5904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Fill in the blanks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recap your knowledge of atomic structure.</a:t>
            </a:r>
          </a:p>
          <a:p>
            <a:pPr marL="0" indent="0">
              <a:buNone/>
            </a:pP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have a central nucleus surrounded by __________. The electrons around the nucleus are arranged in _________. 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number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_________in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occupied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shell.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example, an atom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contains 11 electrons and the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 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2.8.1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with a full outermost electron shell is an atom of a ________ gas, such as helium, argon or neon.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have a central nucleus surrounded by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electrons around the nucleus are arranged in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number of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occupied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shell.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example, an atom of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contains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electrons and the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2.8.1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with a full outermost electron shell is an atom of a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gas, such as helium, argon or neon.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74B2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74B2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29067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1366</Words>
  <Application>Microsoft Office PowerPoint</Application>
  <PresentationFormat>On-screen Show (4:3)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Structure &amp; Bonding </vt:lpstr>
      <vt:lpstr>Energy</vt:lpstr>
      <vt:lpstr>PowerPoint Presentation</vt:lpstr>
      <vt:lpstr>PowerPoint Presentation</vt:lpstr>
      <vt:lpstr>PowerPoint Presentation</vt:lpstr>
      <vt:lpstr>PowerPoint Presentation</vt:lpstr>
      <vt:lpstr>Recap of Atomic Structure</vt:lpstr>
      <vt:lpstr>Answers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Ionic Bonding</vt:lpstr>
      <vt:lpstr>Ionic Bonding</vt:lpstr>
      <vt:lpstr>Ionic Bonding</vt:lpstr>
      <vt:lpstr>Ionic Bonding</vt:lpstr>
      <vt:lpstr>Cations &amp; Anions</vt:lpstr>
      <vt:lpstr>Cations &amp; Anions</vt:lpstr>
      <vt:lpstr>Losing &amp; Gaining Electrons</vt:lpstr>
      <vt:lpstr>Losing Electrons – Group 1</vt:lpstr>
      <vt:lpstr>Losing Electrons</vt:lpstr>
      <vt:lpstr>Losing Electrons</vt:lpstr>
      <vt:lpstr>Losing Electrons – Group 2</vt:lpstr>
      <vt:lpstr>Losing Electrons – Group 3</vt:lpstr>
      <vt:lpstr>Gaining Electrons</vt:lpstr>
      <vt:lpstr>Gaining Electrons – Group 7</vt:lpstr>
      <vt:lpstr>Gaining Electrons – Group 6</vt:lpstr>
      <vt:lpstr>Gaining Electrons – Group 5</vt:lpstr>
      <vt:lpstr>Additional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&amp; Bonding</dc:title>
  <dc:creator>Romona</dc:creator>
  <cp:lastModifiedBy>Romona</cp:lastModifiedBy>
  <cp:revision>50</cp:revision>
  <dcterms:created xsi:type="dcterms:W3CDTF">2011-10-04T19:10:06Z</dcterms:created>
  <dcterms:modified xsi:type="dcterms:W3CDTF">2011-10-09T21:52:02Z</dcterms:modified>
</cp:coreProperties>
</file>