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CE64-7AE6-454B-B5DD-ECA003E7F54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9936-9CBE-4158-88BC-5DB2BFDB3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../../You%20Tube%20Science%20Videos/Titrations/Titration.mp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3747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Concentration of Solutions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828800"/>
            <a:ext cx="79248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5867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the volume of original solution which contains 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original molar concentration = 2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contained in 1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original solution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are contained in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5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original solution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2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= 2.5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original solution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to make 10 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final solution required 2.5dm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of original solution added to 7.5dm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distilled water.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199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Calculations from Titrations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titration6.gif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143000"/>
            <a:ext cx="5715000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626894"/>
            <a:ext cx="8763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 do a titration to find the concentration of one solution, knowing the concentration of the other one.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1069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b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Standard Calculation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495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25.0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0.100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sodium hydroxide solution required 23.5 cm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dilute hydrochloric acid for neutralisation. Calculate the concentration of the hydrochloric acid.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</a:p>
          <a:p>
            <a:pPr algn="l"/>
            <a:endParaRPr lang="en-US" sz="2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7651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moles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25.0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x 0.100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1000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reacts with 1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 mol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reacts with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 mol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If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23.5 cm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contains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0.00250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1000 cm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will contain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0.00250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1000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23.5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0.106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concentration is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0.106 mol 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theref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590800"/>
            <a:ext cx="441688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b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Slightly Harder Calculation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25cm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of sodium hydroxide solution of unknown concentration was titrated with dilute </a:t>
            </a:r>
            <a:r>
              <a:rPr lang="en-US" dirty="0" err="1" smtClean="0">
                <a:solidFill>
                  <a:schemeClr val="tx1"/>
                </a:solidFill>
              </a:rPr>
              <a:t>sulphuric</a:t>
            </a:r>
            <a:r>
              <a:rPr lang="en-US" dirty="0" smtClean="0">
                <a:solidFill>
                  <a:schemeClr val="tx1"/>
                </a:solidFill>
              </a:rPr>
              <a:t> acid of concentration 0.050 mol dm</a:t>
            </a:r>
            <a:r>
              <a:rPr lang="en-US" baseline="30000" dirty="0" smtClean="0">
                <a:solidFill>
                  <a:schemeClr val="tx1"/>
                </a:solidFill>
              </a:rPr>
              <a:t>-3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20.0 cm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of the acid was required to </a:t>
            </a:r>
            <a:r>
              <a:rPr lang="en-US" dirty="0" err="1" smtClean="0">
                <a:solidFill>
                  <a:schemeClr val="tx1"/>
                </a:solidFill>
              </a:rPr>
              <a:t>neutralise</a:t>
            </a:r>
            <a:r>
              <a:rPr lang="en-US" dirty="0" smtClean="0">
                <a:solidFill>
                  <a:schemeClr val="tx1"/>
                </a:solidFill>
              </a:rPr>
              <a:t> the alkali.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Find the concentration of the sodium hydroxide solution in mol dm</a:t>
            </a:r>
            <a:r>
              <a:rPr lang="en-US" baseline="30000" dirty="0" smtClean="0">
                <a:solidFill>
                  <a:schemeClr val="tx1"/>
                </a:solidFill>
              </a:rPr>
              <a:t>-3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7630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2NaOH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No. of moles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sulphuric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acid used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20.0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x 0.050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1000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= 0.0010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Ratio of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1 :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So, no. of moles Sodium hydroxide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0.0010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=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0.0020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Concentration of sodium hydroxide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0.0020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1000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25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0.080 mol dm</a:t>
            </a:r>
            <a:r>
              <a:rPr lang="en-US" sz="24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4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b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686800" cy="5867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Washing soda crystals have the formula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.nH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O. 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28.6 g of washing soda crystals were dissolved in pure water. More pure water was added to make the total volume of the solution up to 1000 cm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25.0 cm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sample of this solution was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neutralised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by 40.0 cm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0.125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hydrochloric acid using methyl orange as indicator.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+ 2HCl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→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2NaCl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aseline="-25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aq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2(g)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(l)</a:t>
            </a:r>
            <a:endParaRPr lang="en-US" sz="2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153400" cy="6248400"/>
          </a:xfrm>
        </p:spPr>
        <p:txBody>
          <a:bodyPr>
            <a:normAutofit/>
          </a:bodyPr>
          <a:lstStyle/>
          <a:p>
            <a:pPr marL="514350" indent="-514350" algn="l">
              <a:buAutoNum type="alphaLcParenBoth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the concentration of the sodium carbonate in moles of sodium carbonate (Na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per cubic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decimetre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AutoNum type="alphaLcParenBoth"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lphaLcParenBoth"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Calculate the mass of 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mass of water in the washing soda crystals, and use these results to find a value for ‘n’ in the formula Na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.nH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O. </a:t>
            </a:r>
          </a:p>
          <a:p>
            <a:pPr marL="514350" indent="-514350"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(RAMs: H =1; C = 12; O = 16; Na = 23)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7651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 (a)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No. of moles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0.125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40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1000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= 0.00500 mol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Ratio of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1 : 2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No. of moles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0.00500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  = 0.00250 mol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2 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sodium carbonate solution contained 0.00250 mol in 25.0 cm</a:t>
            </a:r>
            <a:r>
              <a:rPr lang="en-US" sz="22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Concentration of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2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0.00250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1000 mol dm</a:t>
            </a:r>
            <a:r>
              <a:rPr lang="en-US" sz="2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25</a:t>
            </a:r>
          </a:p>
          <a:p>
            <a:pPr algn="l"/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= 0.100 mol dm</a:t>
            </a:r>
            <a:r>
              <a:rPr lang="en-US" sz="2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theref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19400"/>
            <a:ext cx="353350" cy="457200"/>
          </a:xfrm>
          <a:prstGeom prst="rect">
            <a:avLst/>
          </a:prstGeom>
        </p:spPr>
      </p:pic>
      <p:pic>
        <p:nvPicPr>
          <p:cNvPr id="5" name="Picture 4" descr="therefo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953000"/>
            <a:ext cx="35335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51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 (b)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382000" cy="5334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mol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weighs 106g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0.100 mol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weighs 0.100 x 106g = 10.6g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original mass of the crystals dissolved in the water was 28.6 g. Of this, we have worked out that 10.6g is Na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Mass of water = 28.6 – 10.6 = 18.0g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But, I mol water weighs 18 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 is therefore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mol of 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crystals together with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0.100 mol of Na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Since there are ten times as many moles of H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as Na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the formula is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.10H</a:t>
            </a:r>
            <a:r>
              <a:rPr lang="en-US" sz="2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99377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Working with Solution Concentrations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924800" cy="1600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Concentrations can be measured in either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(grams per cubic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decimetre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(moles per cubic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decimetre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hemical_analys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219200"/>
            <a:ext cx="4477843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Percentage Purity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05800" cy="5486400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Example</a:t>
            </a:r>
          </a:p>
          <a:p>
            <a:pPr algn="l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Concentration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solution = 4.0 g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Molarity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4.0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0.1M (Molar mass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40)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40</a:t>
            </a:r>
          </a:p>
          <a:p>
            <a:pPr algn="l"/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When this solution was titrated against standard acid, its concentration was found to be only 3.5g dm</a:t>
            </a:r>
            <a:r>
              <a:rPr lang="en-US" sz="24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endParaRPr lang="en-US" sz="2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Percentage purity =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3.5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x 100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4.0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=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87.5%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841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Converting from g dm</a:t>
            </a:r>
            <a:r>
              <a:rPr lang="en-US" sz="31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 </a:t>
            </a:r>
            <a:r>
              <a:rPr lang="en-US" sz="31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mol dm</a:t>
            </a:r>
            <a:r>
              <a:rPr lang="en-US" sz="31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3100" b="1" baseline="30000" dirty="0">
              <a:ln w="12700">
                <a:solidFill>
                  <a:schemeClr val="tx2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sample of sea water had a concentration of  sodium chloride of 35.1 g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Find its concentration in 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(RAMs: Na = 23;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35.5)</a:t>
            </a:r>
          </a:p>
          <a:p>
            <a:pPr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endParaRPr lang="en-US" sz="2800" b="1" u="sng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mol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weighs 58.5g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35.1g is </a:t>
            </a:r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35.1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mol = 0.6 mol</a:t>
            </a:r>
          </a:p>
          <a:p>
            <a:pPr algn="l"/>
            <a:r>
              <a:rPr lang="en-US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58.5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concentration of the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 0.6 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2800" b="1" baseline="300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Converting from mol dm</a:t>
            </a:r>
            <a:r>
              <a:rPr lang="en-US" sz="36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 </a:t>
            </a:r>
            <a:r>
              <a:rPr lang="en-US" sz="3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36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 dm</a:t>
            </a:r>
            <a:r>
              <a:rPr lang="en-US" sz="3600" b="1" baseline="30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153400" cy="5257800"/>
          </a:xfrm>
        </p:spPr>
        <p:txBody>
          <a:bodyPr/>
          <a:lstStyle/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concentration of a 0.050 mol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solution of sodium carbonate, Na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 g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(RAMs: C = 12; O = 16; Na = 23)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mol Na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weighs 106g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0.050 mol weighs 0.050 x 106g = 5.3g</a:t>
            </a: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0.050 mol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 therefore 5.3 g dm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endParaRPr lang="en-US" b="1" baseline="300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809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b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Tricky example!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the concentration in mol dm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a solution containing 2.1g sodium hydrogen carbonate, NaHCO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in 250 cm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solution?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(RAMs: H = 1; C = 12; O = 16; Na = 23)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763000" cy="5791200"/>
          </a:xfrm>
        </p:spPr>
        <p:txBody>
          <a:bodyPr>
            <a:noAutofit/>
          </a:bodyPr>
          <a:lstStyle/>
          <a:p>
            <a:pPr algn="l"/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problem here is that the volume is wrong! The solid is dissolved in 250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instead of 1000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(1 dm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algn="l"/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 cm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2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1000 cm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 dm</a:t>
            </a:r>
            <a:r>
              <a:rPr lang="en-US" sz="2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4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Therefore, a solution containing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2.1g in 250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 the same concentration as one containing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x 2.1g in 1000 cm</a:t>
            </a:r>
            <a:r>
              <a:rPr lang="en-US" sz="26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4 x 2.1g = 8.4g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mol NaHCO</a:t>
            </a:r>
            <a:r>
              <a:rPr lang="en-US" sz="2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weighs 84g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8.4g is </a:t>
            </a:r>
            <a:r>
              <a:rPr lang="en-US" sz="2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8.4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mol = 0.10 mol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84</a:t>
            </a:r>
          </a:p>
          <a:p>
            <a:pPr algn="l"/>
            <a:r>
              <a:rPr lang="en-US" sz="2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 concentration is therefore 0.10 mol dm</a:t>
            </a:r>
            <a:r>
              <a:rPr lang="en-US" sz="2600" baseline="3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-3</a:t>
            </a:r>
            <a:endParaRPr lang="en-US" sz="2600" baseline="30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9175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Dilution of Solutions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77200" cy="5410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dilute a solution,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distilled water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added.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number of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moles of the solute remains the same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the concentrated and dilute solution; it is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amount of solvent that changes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733800"/>
            <a:ext cx="66294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765175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8077200" cy="1905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Describe the steps you would perform in the laboratory to produce 10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a 0.5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hydrochloric acid (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solution from a 2 mol dm</a:t>
            </a:r>
            <a:r>
              <a:rPr lang="en-US" sz="28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hydrochloric acid.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Laboratory46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800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458200" cy="51816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Final volume = 10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Final molar concentration = 0.5 mol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final solution contains 0.5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dm</a:t>
            </a:r>
            <a:r>
              <a:rPr lang="en-US" sz="2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final solution contains (10 x 0.5)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= 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Therefore, 5 mol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needs to be taken out of the original solution.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1105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Concentration of Solutions</vt:lpstr>
      <vt:lpstr>Working with Solution Concentrations</vt:lpstr>
      <vt:lpstr>Example 1 Converting from g dm-3 to mol dm-3</vt:lpstr>
      <vt:lpstr>Example 2 Converting from mol dm-3 to g dm-3</vt:lpstr>
      <vt:lpstr>Example 3 A Tricky example!</vt:lpstr>
      <vt:lpstr>Answer</vt:lpstr>
      <vt:lpstr>Dilution of Solutions</vt:lpstr>
      <vt:lpstr>Example</vt:lpstr>
      <vt:lpstr>Answer</vt:lpstr>
      <vt:lpstr>Slide 10</vt:lpstr>
      <vt:lpstr>Calculations from Titrations</vt:lpstr>
      <vt:lpstr>Example 1 The Standard Calculation</vt:lpstr>
      <vt:lpstr>Answer</vt:lpstr>
      <vt:lpstr>Example 2 A Slightly Harder Calculation</vt:lpstr>
      <vt:lpstr>Answer</vt:lpstr>
      <vt:lpstr>Example 3 </vt:lpstr>
      <vt:lpstr>Slide 17</vt:lpstr>
      <vt:lpstr>Answer (a)</vt:lpstr>
      <vt:lpstr>Answer (b)</vt:lpstr>
      <vt:lpstr>Percentage Purity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of Solutions</dc:title>
  <dc:creator>user</dc:creator>
  <cp:lastModifiedBy>Romona</cp:lastModifiedBy>
  <cp:revision>52</cp:revision>
  <dcterms:created xsi:type="dcterms:W3CDTF">2010-08-05T11:39:19Z</dcterms:created>
  <dcterms:modified xsi:type="dcterms:W3CDTF">2012-06-13T00:44:36Z</dcterms:modified>
</cp:coreProperties>
</file>