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4" r:id="rId3"/>
    <p:sldId id="291" r:id="rId4"/>
    <p:sldId id="293" r:id="rId5"/>
    <p:sldId id="295" r:id="rId6"/>
    <p:sldId id="297" r:id="rId7"/>
    <p:sldId id="296" r:id="rId8"/>
    <p:sldId id="298" r:id="rId9"/>
    <p:sldId id="299" r:id="rId10"/>
    <p:sldId id="300" r:id="rId11"/>
    <p:sldId id="306" r:id="rId12"/>
    <p:sldId id="307" r:id="rId13"/>
    <p:sldId id="301" r:id="rId14"/>
    <p:sldId id="302" r:id="rId15"/>
    <p:sldId id="303" r:id="rId16"/>
    <p:sldId id="304" r:id="rId17"/>
    <p:sldId id="305" r:id="rId18"/>
    <p:sldId id="30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5637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8545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7361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4640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4097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1615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1444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0487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8810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8121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8396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BC51F-1157-46FA-B242-E1ED54FCA6C4}" type="datetimeFigureOut">
              <a:rPr lang="en-TT" smtClean="0"/>
              <a:t>29/10/2011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9CA55-FB77-46B0-A526-EB945FB91D1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7774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0872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5: Separating Funnel</a:t>
            </a:r>
            <a:endParaRPr lang="en-TT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7"/>
            <a:ext cx="4464497" cy="451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6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of Paper Chromatography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39248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2.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pencil line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known as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datum line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is drawn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near the bottom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the paper and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small drop of the mixture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placed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the line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datum line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drawn with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pencil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because the pencil lead contains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dye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therefore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will not interfere with the results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50001"/>
            <a:ext cx="410445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5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of Paper Chromatography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3. The chromatography paper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hangs from a glass rod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The paper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must not touch the sides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the beaker.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0252" y="908720"/>
            <a:ext cx="4680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474"/>
            <a:ext cx="6336704" cy="410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24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of Paper Chromatography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392488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4.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bottom edge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the paper is placed in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solvent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spot of solute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must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level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solvent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the beaker.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solvent travels up the paper to this level; its edge is called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solvent front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3924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40252" y="908720"/>
            <a:ext cx="4680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806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of Paper Chromatography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39248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5. The solvent must be able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dissolve the mixture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although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 of the dyes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will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soluble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than others.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3924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40252" y="908720"/>
            <a:ext cx="4680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2596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of Paper Chromatography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39248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6.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solvent dissolves the mixture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the drop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moves up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paper,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carrying the dyes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with it.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3924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40252" y="908720"/>
            <a:ext cx="4680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774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of Paper Chromatography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88116"/>
            <a:ext cx="4968552" cy="5853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7.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dyes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travel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up the paper at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rates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They dyes that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most soluble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the solvent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travel faster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will therefore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reach the highest level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on the paper.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Question: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 Look at the diagram. Which colour dye is the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most soluble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0252" y="908720"/>
            <a:ext cx="4680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88116"/>
            <a:ext cx="3958914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6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of Paper Chromatography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88116"/>
            <a:ext cx="4968552" cy="5853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6. Dyes that are less soluble will travel more slowly and not reach as far up the paper.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Questions: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Look at the diagram. Which colour dye is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least soluble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0252" y="908720"/>
            <a:ext cx="4680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88116"/>
            <a:ext cx="3958914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of Paper Chromatography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88116"/>
            <a:ext cx="4968552" cy="5853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7. Once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solvent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completed its movement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up the paper, the paper is allowed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There will be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pattern of colours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on the paper, each one representing a part of the mixture, i.e.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of the dyes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result is called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chromatogram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0252" y="908720"/>
            <a:ext cx="4680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88116"/>
            <a:ext cx="3958914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80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88116"/>
            <a:ext cx="4968552" cy="5853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In this lesson we learnt about the following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separation methods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Filtration</a:t>
            </a: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Evaporation</a:t>
            </a: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Simple Distillation</a:t>
            </a: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Fractional Distillation</a:t>
            </a: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Separating Immiscible Liquids</a:t>
            </a: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Paper Chromatography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0252" y="908720"/>
            <a:ext cx="4680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53650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02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a separating funnel?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352839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separating funnel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container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which has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tap at the bottom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allowing you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drain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liquid before the other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496855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4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Separation Using a Separating Funnel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624736" cy="53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is a separating funnel used?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373216"/>
            <a:ext cx="8784976" cy="1368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separating funnel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used to separate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 of liquids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which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immiscible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densities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56895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Using a separating funnel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4032448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Oil and water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two liquids which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immiscible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they 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densities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If a mixture of oil and water is placed in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separating funnel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oil will float on the water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Opening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tap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allows the liquid with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highest density (water)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run off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into the beaker below.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46987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9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0872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6: Paper Chromatography</a:t>
            </a:r>
            <a:endParaRPr lang="en-TT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7725"/>
            <a:ext cx="6552727" cy="440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8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is Paper Chromatography used?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403244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Paper chromatography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used to separate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 of different dissolved substances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which will travel through a material.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dissolved substances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based on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solubility in the solvent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32048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84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Paper Chromatography used to separate?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403244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Many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inks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food colourings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mixtures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or more dyes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Paper chromatography is a very useful technique for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separating those dyes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60851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7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 of Paper Chromatography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39248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method by which paper chromatography works is: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Absorbent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paper is required for the process, this paper may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special chromatography paper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plain filter paper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24847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76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609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Method 5: Separating Funnel</vt:lpstr>
      <vt:lpstr>What is a separating funnel?</vt:lpstr>
      <vt:lpstr>Separation Using a Separating Funnel</vt:lpstr>
      <vt:lpstr>When is a separating funnel used?</vt:lpstr>
      <vt:lpstr>Using a separating funnel</vt:lpstr>
      <vt:lpstr>Method 6: Paper Chromatography</vt:lpstr>
      <vt:lpstr>When is Paper Chromatography used?</vt:lpstr>
      <vt:lpstr>What is Paper Chromatography used to separate?</vt:lpstr>
      <vt:lpstr>Method of Paper Chromatography</vt:lpstr>
      <vt:lpstr>Method of Paper Chromatography</vt:lpstr>
      <vt:lpstr>Method of Paper Chromatography</vt:lpstr>
      <vt:lpstr>Method of Paper Chromatography</vt:lpstr>
      <vt:lpstr>Method of Paper Chromatography</vt:lpstr>
      <vt:lpstr>Method of Paper Chromatography</vt:lpstr>
      <vt:lpstr>Method of Paper Chromatography</vt:lpstr>
      <vt:lpstr>Method of Paper Chromatography</vt:lpstr>
      <vt:lpstr>Method of Paper Chromatography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Romona</dc:creator>
  <cp:lastModifiedBy>Romona</cp:lastModifiedBy>
  <cp:revision>44</cp:revision>
  <dcterms:created xsi:type="dcterms:W3CDTF">2011-10-26T21:45:26Z</dcterms:created>
  <dcterms:modified xsi:type="dcterms:W3CDTF">2011-10-29T21:45:47Z</dcterms:modified>
</cp:coreProperties>
</file>