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62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5637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8545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7361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4640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4097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1615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1444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0487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8810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8121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8396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7774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98516" cy="1470025"/>
          </a:xfrm>
        </p:spPr>
        <p:txBody>
          <a:bodyPr>
            <a:noAutofit/>
          </a:bodyPr>
          <a:lstStyle/>
          <a:p>
            <a:r>
              <a:rPr lang="en-TT" sz="7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Separating Mixtures</a:t>
            </a:r>
            <a:endParaRPr lang="en-TT" sz="7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3"/>
            <a:ext cx="270529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3014528" cy="4608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49" y="1916832"/>
            <a:ext cx="3162847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4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does filter paper work?</a:t>
            </a:r>
            <a:endParaRPr lang="en-TT" sz="4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filter paper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works as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sieve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keeping back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 particles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These particles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too big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pass through the filter paper, whereas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 particles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small enough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pass through the filter paper.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4181450" cy="267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15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Filtrate &amp; Residue</a:t>
            </a:r>
            <a:endParaRPr lang="en-TT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part of the mixture that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stays behind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filter paper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known as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residue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the part that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passes through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 filter paper is known as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filtrate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Questions: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1. What is the colour of the reside below?</a:t>
            </a: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What is the colour of the filtrate below?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4005064"/>
            <a:ext cx="41814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3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0" y="188640"/>
            <a:ext cx="9144000" cy="908720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Everyday Examples of Filtration</a:t>
            </a:r>
            <a:endParaRPr lang="en-TT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4725144"/>
            <a:ext cx="8712968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1. Filtration is one of the steps 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purification of drinking water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Most simple water purification devices use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filtration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as their main method of purification,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separating the solid impurities from the water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en-TT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03244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19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0" y="188640"/>
            <a:ext cx="9144000" cy="908720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Everyday Examples of Filtration</a:t>
            </a:r>
            <a:endParaRPr lang="en-TT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Coffee machines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make use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filters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in the form of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filter paper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separate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coffee granules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from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370475" cy="46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34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3" y="332656"/>
            <a:ext cx="9144000" cy="90872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 2: Evaporation</a:t>
            </a:r>
            <a:endParaRPr lang="en-TT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20" y="1412776"/>
            <a:ext cx="4536504" cy="491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8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607" y="188640"/>
            <a:ext cx="9144000" cy="908720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is evaporation used?</a:t>
            </a:r>
            <a:endParaRPr lang="en-TT" sz="4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Evaporation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used to separate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dissolved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but it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 allows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collected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2896"/>
            <a:ext cx="598975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0" y="188640"/>
            <a:ext cx="9144000" cy="90872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Evaporation Apparatus</a:t>
            </a:r>
            <a:endParaRPr lang="en-TT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72" y="1384211"/>
            <a:ext cx="5047208" cy="545098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82772" y="6165304"/>
            <a:ext cx="4837500" cy="6698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617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0" y="188640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happens during evaporation?</a:t>
            </a:r>
            <a:endParaRPr lang="en-TT" sz="4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During evaporation,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 is boiled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allowing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 to vaporise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into the air.</a:t>
            </a: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will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left behind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the container.</a:t>
            </a:r>
          </a:p>
          <a:p>
            <a:pPr marL="0" indent="0">
              <a:buNone/>
            </a:pPr>
            <a:endParaRPr lang="en-TT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3635102" cy="393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4032448" cy="393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34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0" y="188640"/>
            <a:ext cx="9144000" cy="908720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Temperature for evaporation</a:t>
            </a:r>
            <a:endParaRPr lang="en-TT" sz="4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2160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Evaporation occurs at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temperatures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not just the boiling point of the solvent, so if a beaker containing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 of salt dissolved in water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left for a while it will eventually contain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 salt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will have evaporated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496855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1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Why is it important to separate mixtures?</a:t>
            </a:r>
            <a:endParaRPr lang="en-TT" sz="4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Since mixtures form part of our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everyday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life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separation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these mixtures into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component parts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b="1" u="sng" dirty="0" smtClean="0">
                <a:latin typeface="Arial" pitchFamily="34" charset="0"/>
                <a:cs typeface="Arial" pitchFamily="34" charset="0"/>
              </a:rPr>
              <a:t>Examples: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purification of drinking water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making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filter coffee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If you were  stuck on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desert island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without any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drinking water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your knowledge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separating mixtures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could help you to make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pure water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sea water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are mixtures?</a:t>
            </a:r>
            <a:endParaRPr lang="en-TT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94" y="5373216"/>
            <a:ext cx="8712968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a type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where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component parts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can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separated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means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28" y="1484784"/>
            <a:ext cx="51181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9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do we know which  separation method to choose?</a:t>
            </a:r>
            <a:endParaRPr lang="en-TT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653136"/>
            <a:ext cx="8712968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by which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can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separated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into its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component parts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determined by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properties of these parts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e.g. particle size, boiling point, solubility.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75" y="1340768"/>
            <a:ext cx="3168352" cy="322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Methods of Separating Mixtures</a:t>
            </a:r>
            <a:endParaRPr lang="en-TT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3" y="1163209"/>
            <a:ext cx="2929053" cy="268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3209"/>
            <a:ext cx="2910763" cy="264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1" y="4077072"/>
            <a:ext cx="2953215" cy="26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12" y="4048707"/>
            <a:ext cx="2262691" cy="2681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47" y="4079895"/>
            <a:ext cx="3049372" cy="2625079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2" y="1131486"/>
            <a:ext cx="2445336" cy="264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0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 1: Filtration</a:t>
            </a:r>
            <a:endParaRPr lang="en-TT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268760"/>
            <a:ext cx="5616624" cy="515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0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is filtration used?</a:t>
            </a:r>
            <a:endParaRPr lang="en-TT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Filtration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used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separate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where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 does not dissolve in the liquid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mixture is called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suspension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5184576" cy="336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9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Filtration Apparatus</a:t>
            </a:r>
            <a:endParaRPr lang="en-TT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1250398"/>
            <a:ext cx="6128527" cy="560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Filter Paper</a:t>
            </a:r>
            <a:endParaRPr lang="en-TT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453650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Filtration makes use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filter paper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separate the solid from the liquid.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Question: Why is the filter paper used?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45638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2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494</Words>
  <Application>Microsoft Office PowerPoint</Application>
  <PresentationFormat>On-screen Show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Separating Mixtures</vt:lpstr>
      <vt:lpstr>Why is it important to separate mixtures?</vt:lpstr>
      <vt:lpstr>What are mixtures?</vt:lpstr>
      <vt:lpstr>How do we know which  separation method to choose?</vt:lpstr>
      <vt:lpstr>Methods of Separating Mixtures</vt:lpstr>
      <vt:lpstr>Method 1: Filtration</vt:lpstr>
      <vt:lpstr>When is filtration used?</vt:lpstr>
      <vt:lpstr>Filtration Apparatus</vt:lpstr>
      <vt:lpstr>Filter Paper</vt:lpstr>
      <vt:lpstr>How does filter paper work?</vt:lpstr>
      <vt:lpstr>Filtrate &amp; Residue</vt:lpstr>
      <vt:lpstr>Everyday Examples of Filtration</vt:lpstr>
      <vt:lpstr>Everyday Examples of Filtration</vt:lpstr>
      <vt:lpstr>Method 2: Evaporation</vt:lpstr>
      <vt:lpstr>When is evaporation used?</vt:lpstr>
      <vt:lpstr>Evaporation Apparatus</vt:lpstr>
      <vt:lpstr>What happens during evaporation?</vt:lpstr>
      <vt:lpstr>Temperature for evaporation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Romona</dc:creator>
  <cp:lastModifiedBy>Romona</cp:lastModifiedBy>
  <cp:revision>45</cp:revision>
  <dcterms:created xsi:type="dcterms:W3CDTF">2011-10-26T21:45:26Z</dcterms:created>
  <dcterms:modified xsi:type="dcterms:W3CDTF">2011-10-29T21:42:23Z</dcterms:modified>
</cp:coreProperties>
</file>