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75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8" r:id="rId32"/>
    <p:sldId id="303" r:id="rId33"/>
    <p:sldId id="305" r:id="rId34"/>
    <p:sldId id="304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0191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1908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943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183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7306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5264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0102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2350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394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2681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8083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AC1E-35D7-4490-823C-F709FE2CA24A}" type="datetimeFigureOut">
              <a:rPr lang="en-TT" smtClean="0"/>
              <a:t>22/10/2011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AD4B-DF20-4CBF-8B68-410741F835F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9800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Separating Mixtures</a:t>
            </a:r>
            <a:endParaRPr lang="en-T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768752" cy="46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Compounds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157192"/>
            <a:ext cx="8712968" cy="151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compound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substance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that contains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or more different types of elements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chemically combined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such a way that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 change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2089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Compounds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Compounds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composed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than one kind of atom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which will always be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proportion by mass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compound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be represented by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which indicates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that the compound is made up of,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ratio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which they have combined.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Examples of compound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(H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sodium chloride (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methane (CH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components of a compound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 be separated by physical means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Mixtures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908720"/>
            <a:ext cx="4445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Mixtures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a type of matter where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chemically combined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can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means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Some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methods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separating mixtures which will be investigated in our next lesson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evaporation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simple distillation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fractional distillation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paper chromatography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a mixture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 parts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in a fixed ratio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retain their physical 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Homogeneous &amp; Heterogeneous Mixtures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Mixtures can be either homogeneous or heterogeneous.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25836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Homogeneous Mixtures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568863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Homogeneous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mixtures are mixtures in which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composition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uniform throughout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sample.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 distinguish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 parts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from each other.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salt dissolved in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 alloys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like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brass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(a mixture of copper and zinc)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4290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Heterogeneous Mixtures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525658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Heterogeneous mixtures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mixtures in which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composition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uniform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throughout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sample.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distinguish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components parts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from each other.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Examples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salt and pepper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sand and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mayonnaise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60538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Solutions, Suspensions &amp; Colloids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8" y="2132856"/>
            <a:ext cx="27363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16905"/>
            <a:ext cx="3071787" cy="40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16905"/>
            <a:ext cx="27718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" y="116632"/>
            <a:ext cx="8875293" cy="778098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Solutions, Suspensions &amp; Colloids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45" y="2924944"/>
            <a:ext cx="2771800" cy="37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42" y="908720"/>
            <a:ext cx="8925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suspensions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colloids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form part of our everyday lives. 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muddy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suspension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milk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both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colloids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4" y="2924944"/>
            <a:ext cx="2858306" cy="373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3074996" cy="373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1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2" y="8531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37771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1. What will happen if we mix a teaspoon of salt into a pitcher of water?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2. What is happening to the salt? Is it disappearing or is it still there?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53" y="105273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6220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Mixtures &amp; Their Separation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compounds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from a part of our everyday lives. 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Every time we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breathe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we are inhaling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gas. 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 we place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on our food we are eating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compound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chloride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 we drink a cold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soft drink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we are drinking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may be useful to know how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some of these mixtures into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component parts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An example of this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purification of drinking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" y="116632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42" y="1124744"/>
            <a:ext cx="8925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homogeneous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mixtures consisting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or more components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component of a solution is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minor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component is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3" y="3162745"/>
            <a:ext cx="30972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58" y="3284982"/>
            <a:ext cx="28590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1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" y="116632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42" y="908720"/>
            <a:ext cx="89252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salt and water example, what was the solute and what was the solvent?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a mixture of salt and water, salt is the solute and water is the solvent.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8097"/>
            <a:ext cx="30972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0334"/>
            <a:ext cx="28590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8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" y="116632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3777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be either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When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or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dissolve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always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08720"/>
            <a:ext cx="454411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4" y="404664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Examples of Solutions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78291"/>
              </p:ext>
            </p:extLst>
          </p:nvPr>
        </p:nvGraphicFramePr>
        <p:xfrm>
          <a:off x="186702" y="1628800"/>
          <a:ext cx="8928992" cy="405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2016224"/>
                <a:gridCol w="3456384"/>
              </a:tblGrid>
              <a:tr h="1152127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Solute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Solvent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Example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Components of Solution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1077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Liquid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Sea water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Salt in water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1077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Liquid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Soda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water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TT" sz="2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in water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1077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Brass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Zinc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in copper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1077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Liquid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Liquid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Rum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Ethanol in water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1077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Air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TT" sz="2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TT" sz="2800" dirty="0" err="1" smtClean="0"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&amp; CO</a:t>
                      </a:r>
                      <a:r>
                        <a:rPr lang="en-TT" sz="2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in N</a:t>
                      </a:r>
                      <a:r>
                        <a:rPr lang="en-TT" sz="2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7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2" y="8531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Suspensions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1. What will happen if we mix a teaspoon of dirt into a pitcher of water?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2. What did this happen?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3. What will happen to the mixture eventually?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6220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83" y="1186881"/>
            <a:ext cx="3456384" cy="256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3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4" y="404664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Suspensions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suspension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heterogeneous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mixture where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minute but visible particles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dispersed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another substance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usually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Muddy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an example of a suspension.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4642"/>
            <a:ext cx="7488832" cy="358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4" y="404664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Colloids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Would you classify toothpaste as a solution or a suspension? Why?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3114"/>
            <a:ext cx="6323382" cy="445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4" y="404664"/>
            <a:ext cx="8875293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Colloids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Colloids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heterogeneous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mixtures which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 somewhere between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that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suspension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An example of a colloid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toothpaste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61206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16632"/>
            <a:ext cx="9074727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Examples of Colloids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49" y="90872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colloid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where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dispersed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also known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aerosol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84" y="1894906"/>
            <a:ext cx="4752528" cy="47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16632"/>
            <a:ext cx="9074727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Examples of Colloids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49" y="90872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Milk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colloid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where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dispersed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also known as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emulsion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1044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Elements, Compounds &amp; Mixtures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3" y="908720"/>
            <a:ext cx="8640960" cy="56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16632"/>
            <a:ext cx="9074727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Examples of Colloids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49" y="90872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Jelly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colloid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where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dispersed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also known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00250"/>
            <a:ext cx="5472608" cy="41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1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8098"/>
          </a:xfrm>
        </p:spPr>
        <p:txBody>
          <a:bodyPr>
            <a:noAutofit/>
          </a:bodyPr>
          <a:lstStyle/>
          <a:p>
            <a:r>
              <a:rPr lang="en-TT" sz="5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Comparison of Solutions, Suspensions &amp; Colloids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8" y="3501008"/>
            <a:ext cx="27363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7"/>
            <a:ext cx="3071787" cy="268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7"/>
            <a:ext cx="2771800" cy="264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371" y="1890327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 comparison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distinguishing features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suspensions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colloids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given in the table (see hand-out).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55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 – Question 1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166"/>
            <a:ext cx="9144000" cy="52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 – Question 2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75134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dirty="0">
                <a:latin typeface="Arial" pitchFamily="34" charset="0"/>
                <a:cs typeface="Arial" pitchFamily="34" charset="0"/>
              </a:rPr>
              <a:t>Underline the correct word from the choices given in each sentence below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(a) A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solute is dissolved in a solvent/solution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(b) Soluble/insoluble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substances do not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dissolve.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(c) When an insoluble substance settles to the bottom of a liquid, it forms a suspension/sediment.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(d) A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mixture in which some or all of the particles settle out is called a solution/suspension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5134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(e) A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mixture in which the particles can be filtered out is called a solution/suspension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(f) A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colloid/suspension is a mixture that contains particles that are larger than the particles in a</a:t>
            </a:r>
          </a:p>
          <a:p>
            <a:r>
              <a:rPr lang="en-TT" sz="2800" dirty="0">
                <a:latin typeface="Arial" pitchFamily="34" charset="0"/>
                <a:cs typeface="Arial" pitchFamily="34" charset="0"/>
              </a:rPr>
              <a:t>solution but smaller than those in a suspension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(g) A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colloid in which tiny droplets of one liquid are spread evenly throughout another liquid is called</a:t>
            </a:r>
          </a:p>
          <a:p>
            <a:r>
              <a:rPr lang="en-TT" sz="2800" dirty="0">
                <a:latin typeface="Arial" pitchFamily="34" charset="0"/>
                <a:cs typeface="Arial" pitchFamily="34" charset="0"/>
              </a:rPr>
              <a:t>an emulsion/suspension.</a:t>
            </a:r>
          </a:p>
        </p:txBody>
      </p:sp>
    </p:spTree>
    <p:extLst>
      <p:ext uri="{BB962C8B-B14F-4D97-AF65-F5344CB8AC3E}">
        <p14:creationId xmlns:p14="http://schemas.microsoft.com/office/powerpoint/2010/main" val="32654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Solubility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3924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25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Solubility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71" y="98072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1. What would happen if we kept adding teaspoons of salt to a glass of water?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2. Why does this happen?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95500"/>
            <a:ext cx="381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3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25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Solubility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71" y="980728"/>
            <a:ext cx="53637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an indication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much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fixed mass of 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particular temperature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For example, we can find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 of sodium chloride in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by determining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much sodium chloride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at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particular temperature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53377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6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25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Solubility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71" y="1124744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more solute can be dissolved in the solvent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solution reaches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saturation point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we say that the solution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saturated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71287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3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25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Solubility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71" y="1124744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 more solute is added to the 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remain in solid form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will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mixed in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the saturated solution. 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71287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Elements, Compounds &amp; Mixtures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be classified into two main groups: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substances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2728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25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Solubility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60" y="836712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solute and solvent combination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specific solubility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given temperature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a solute in a solvent is determined by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 of the solute and solvent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pressure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67" y="3067992"/>
            <a:ext cx="71287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3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98183" cy="778098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 of Temperature on Solubility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20880" cy="47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98183" cy="778098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 of Temperature on Solubility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60095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For most solid solutes in water,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 increases as temperature increases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60095"/>
            <a:ext cx="3931992" cy="470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1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98183" cy="778098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 of Temperature on Solubility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60095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saturated solution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cooled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crystals of the solute will form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since less of the solute can dissolve at the lower temperature.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1556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98183" cy="778098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 of Temperature on Solubility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060" y="1772816"/>
            <a:ext cx="31828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 in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usually expressed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grams of solute per 100g of 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We can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plot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 of a solute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on a graph known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 curve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5760640" cy="473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TT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Worksheet – Question 3(a) </a:t>
            </a:r>
            <a:r>
              <a:rPr lang="en-TT" sz="32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TT" sz="3200" dirty="0" smtClean="0">
                <a:latin typeface="Arial" pitchFamily="34" charset="0"/>
                <a:cs typeface="Arial" pitchFamily="34" charset="0"/>
              </a:rPr>
              <a:t>the data below to plot the solubility curve for potassium nitrate.</a:t>
            </a:r>
            <a:endParaRPr lang="en-TT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34899"/>
              </p:ext>
            </p:extLst>
          </p:nvPr>
        </p:nvGraphicFramePr>
        <p:xfrm>
          <a:off x="457200" y="1600200"/>
          <a:ext cx="8229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5122912"/>
              </a:tblGrid>
              <a:tr h="370840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Temperature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TT" sz="2400" baseline="30000" dirty="0" err="1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TT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Solubility of potassium nitrate </a:t>
                      </a:r>
                    </a:p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(g/100g water)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000" dirty="0" smtClean="0"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en-T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5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7693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3(b) Questions on solubility curve for potassium nitrate</a:t>
            </a:r>
            <a:r>
              <a:rPr lang="en-TT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endParaRPr lang="en-TT" sz="3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(i)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What is the solubility of potassium nitrate at 45</a:t>
            </a:r>
            <a:r>
              <a:rPr lang="en-TT" sz="28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C?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(ii)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What is the solubility of potassium nitrate at 85</a:t>
            </a:r>
            <a:r>
              <a:rPr lang="en-TT" sz="28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C?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(iii)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At what temperature will the solubility of potassium nitrate be 100g/100g of water?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(iv)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At what temperature will the solubility of potassium nitrate be 150g/100g of water?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(v)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What is the effect of temperature on the solubility of potassium nitrate?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38884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In this lesson we learnt about:</a:t>
            </a:r>
          </a:p>
          <a:p>
            <a:endParaRPr lang="en-TT" sz="2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600" dirty="0" smtClean="0">
                <a:latin typeface="Arial" pitchFamily="34" charset="0"/>
                <a:cs typeface="Arial" pitchFamily="34" charset="0"/>
              </a:rPr>
              <a:t>The components of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Colloids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suspensions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600" dirty="0" smtClean="0">
                <a:latin typeface="Arial" pitchFamily="34" charset="0"/>
                <a:cs typeface="Arial" pitchFamily="34" charset="0"/>
              </a:rPr>
              <a:t>Measuring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of solids and illustrating with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solubility curve</a:t>
            </a:r>
            <a:endParaRPr lang="en-TT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5720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Elements, Compounds &amp; Mixtures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645024"/>
            <a:ext cx="8712968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substances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a type of mixture where the component parts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 be separated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physical means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composition is constant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a type of matter where the components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be separated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by physical means.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445000" cy="28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Elements, Compounds &amp; Mixtures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substances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be further classified into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elements and compounds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What is the difference between an element and a compound?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96744" cy="364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0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Elements, Compounds &amp; Mixtures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be further classified into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homogenenous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heterogeneous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mixtures.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4104456" cy="441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6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71296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substance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 be broken down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into any simpler substance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ordinary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chemical or physical means. We use the term ‘ordinary chemical means’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exclude nuclear reactors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41682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5" y="4039847"/>
            <a:ext cx="871296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smallest particle in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has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properties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as the element is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Elements are composed of only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kind of atom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What are some examples of elements?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1052736"/>
            <a:ext cx="60486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1588</Words>
  <Application>Microsoft Office PowerPoint</Application>
  <PresentationFormat>On-screen Show (4:3)</PresentationFormat>
  <Paragraphs>222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Separating Mixtures</vt:lpstr>
      <vt:lpstr>Mixtures &amp; Their Separation</vt:lpstr>
      <vt:lpstr>Elements, Compounds &amp; Mixtures</vt:lpstr>
      <vt:lpstr>Elements, Compounds &amp; Mixtures</vt:lpstr>
      <vt:lpstr>Elements, Compounds &amp; Mixtures</vt:lpstr>
      <vt:lpstr>Elements, Compounds &amp; Mixtures</vt:lpstr>
      <vt:lpstr>Elements, Compounds &amp; Mixtures</vt:lpstr>
      <vt:lpstr>Elements</vt:lpstr>
      <vt:lpstr>Elements</vt:lpstr>
      <vt:lpstr>Compounds</vt:lpstr>
      <vt:lpstr>Compounds</vt:lpstr>
      <vt:lpstr>Mixtures</vt:lpstr>
      <vt:lpstr>Mixtures</vt:lpstr>
      <vt:lpstr>Homogeneous &amp; Heterogeneous Mixtures</vt:lpstr>
      <vt:lpstr>Homogeneous Mixtures</vt:lpstr>
      <vt:lpstr>Heterogeneous Mixtures</vt:lpstr>
      <vt:lpstr>Solutions, Suspensions &amp; Colloids</vt:lpstr>
      <vt:lpstr>Solutions, Suspensions &amp; Colloids</vt:lpstr>
      <vt:lpstr>Solutions</vt:lpstr>
      <vt:lpstr>Solutions</vt:lpstr>
      <vt:lpstr>Solutions</vt:lpstr>
      <vt:lpstr>Solutions</vt:lpstr>
      <vt:lpstr>Examples of Solutions</vt:lpstr>
      <vt:lpstr>Suspensions</vt:lpstr>
      <vt:lpstr>Suspensions</vt:lpstr>
      <vt:lpstr>Colloids</vt:lpstr>
      <vt:lpstr>Colloids</vt:lpstr>
      <vt:lpstr>Other Examples of Colloids</vt:lpstr>
      <vt:lpstr>Other Examples of Colloids</vt:lpstr>
      <vt:lpstr>Other Examples of Colloids</vt:lpstr>
      <vt:lpstr>Comparison of Solutions, Suspensions &amp; Colloids</vt:lpstr>
      <vt:lpstr>Worksheet – Question 1</vt:lpstr>
      <vt:lpstr>Worksheet – Question 2</vt:lpstr>
      <vt:lpstr>PowerPoint Presentation</vt:lpstr>
      <vt:lpstr>Solubility</vt:lpstr>
      <vt:lpstr>Solubility</vt:lpstr>
      <vt:lpstr>Solubility</vt:lpstr>
      <vt:lpstr>Solubility</vt:lpstr>
      <vt:lpstr>Solubility</vt:lpstr>
      <vt:lpstr>Solubility</vt:lpstr>
      <vt:lpstr>Effect of Temperature on Solubility</vt:lpstr>
      <vt:lpstr>Effect of Temperature on Solubility</vt:lpstr>
      <vt:lpstr>Effect of Temperature on Solubility</vt:lpstr>
      <vt:lpstr>Effect of Temperature on Solubility</vt:lpstr>
      <vt:lpstr>Worksheet – Question 3(a) Use the data below to plot the solubility curve for potassium nitrate.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Separating Mixtures</dc:title>
  <dc:creator>Romona</dc:creator>
  <cp:lastModifiedBy>Romona</cp:lastModifiedBy>
  <cp:revision>30</cp:revision>
  <dcterms:created xsi:type="dcterms:W3CDTF">2011-10-21T21:29:07Z</dcterms:created>
  <dcterms:modified xsi:type="dcterms:W3CDTF">2011-10-22T21:02:22Z</dcterms:modified>
</cp:coreProperties>
</file>