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56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8" r:id="rId13"/>
    <p:sldId id="265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2B3F-BDC1-4CA6-8868-02F26CABC483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108B-9AD6-4D34-9BDF-22769019C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../CHEM133%20YouTube%20Science%20Videos/Lesson%202/Chemical%20Kinetics%20-%20Reaction%20mechanisms%20_%20College%20&amp;%20AP%20Chemistry%20Tutorial%2013_small_wmv2.avi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CHEM133%20YouTube%20Science%20Videos/Lesson%202/Arrhenius%20Equation%20and%20Activation%20Energy_small_wmv2.av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Kinetics</a:t>
            </a:r>
            <a:endParaRPr lang="en-TT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70567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92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Devising the Rate-Law Expression</a:t>
            </a:r>
            <a:endParaRPr lang="en-US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revision-systems.co.uk/wp-content/uploads/2013/01/FoamingBeakerCarto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6172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Temperature: The Arrhenius Equation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61049"/>
            <a:ext cx="878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Discussion &amp; Presentation.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Summarize the effect of temperature on reaction rates.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does temperature affect the rates of reactions?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Arrhenius equation used to relate activation energy to changes in the rate constant with changing temperature?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 descr="group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9766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Temperature: The Arrhenius Equation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magnet.fsu.edu/education/tutorials/pioneers/images/svantearrheniu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3124200" cy="3893851"/>
          </a:xfrm>
          <a:prstGeom prst="rect">
            <a:avLst/>
          </a:prstGeom>
          <a:noFill/>
        </p:spPr>
      </p:pic>
      <p:pic>
        <p:nvPicPr>
          <p:cNvPr id="1028" name="Picture 4" descr="http://bilbo.chm.uri.edu/CHM112/lectures/Image9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410200"/>
            <a:ext cx="3590751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Calculations – Arrhenius Equation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541039"/>
            <a:ext cx="902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T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Review Examples 16-11 &amp; 16-12</a:t>
            </a:r>
          </a:p>
          <a:p>
            <a:pPr lvl="0">
              <a:buFont typeface="Arial" pitchFamily="34" charset="0"/>
              <a:buChar char="•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 Work on Exercises 55 &amp; 56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046" y="1196752"/>
            <a:ext cx="314110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Catalysts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61049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Discussion &amp; Presentation.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Summarize Catalysts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What is a catalyst?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 catalysts change the rate of a reaction?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difference between homogenous and heterogeneous catalysts?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 descr="group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59766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4371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itchFamily="34" charset="0"/>
                <a:cs typeface="Arial" pitchFamily="34" charset="0"/>
              </a:rPr>
              <a:t>READ: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Chemistry (9th Edition)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16: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Chemical Kinetics, pages 606 – 659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Chapter 17: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Chemical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Equilibrium, pages 685 -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702</a:t>
            </a:r>
            <a:endParaRPr lang="en-US" sz="2400" dirty="0" smtClean="0"/>
          </a:p>
        </p:txBody>
      </p:sp>
      <p:pic>
        <p:nvPicPr>
          <p:cNvPr id="6" name="Picture 5" descr="3d_animasi_parrot_reading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2728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General Chemistry (9th Edition)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Kenneth W. Whitten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Raymond E. Davis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M. Larry Peck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George G. Stanley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ISBN-13:978-0-495-39163-0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ISBN-10:0-495-39163-8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0520"/>
            <a:ext cx="8640960" cy="72008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2 Objectives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073289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Students should be able to: 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Describe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main aspects of transition state theory and the role of activation energy in determining the rate of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Explain how the mechanism of a reaction is related to its rate-law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expression.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Devise the rate-law expression that would result from a proposed reaction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mechanism.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Identify reactants, products, intermediates, and catalysts in a multistep reaction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mechanism.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Explain how temperature affects rates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reactions.</a:t>
            </a:r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4104144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6. Use the Arrhenius equation to relate the activation energy for a reaction to changes in its rate constant with changing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temperature.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7. Explain how a catalyst changes the rate of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8. Describe homogenous and heterogeneous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catalysis.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6" name="Picture 5" descr="animted light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6632"/>
            <a:ext cx="7772399" cy="361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Transition State Theory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0"/>
            <a:ext cx="8991600" cy="5943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 to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transition state theory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reactants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pass through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short-lived, high-energy intermediate state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called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transition state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before the products are formed.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transition state,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least one bond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in the process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being broken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bond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being formed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This is represented by dashed lines (or dots) between the atoms.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+ B-B → A…..B…..B → A-B + B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reactants        transition            products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state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A + B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AB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AB + B 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Activation Energy, E</a:t>
            </a:r>
            <a:r>
              <a:rPr lang="en-US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activation energy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(or activation barrier),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is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kinetic energy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molecules must have to allow them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reach the transition state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possess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necessary amount of energy, 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they collide,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cannot occur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possess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sufficient energy, E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can occur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Net Release of Energy,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D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b="1" baseline="-25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rxn</a:t>
            </a:r>
            <a:endParaRPr lang="en-US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0"/>
            <a:ext cx="8991600" cy="5943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net release of energy is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relates product energy to reactant energy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regardless of the pathway.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is given off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rxn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is absorbed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the surroundings.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Reaction Mechanisms &amp; The Rate-Law Expression</a:t>
            </a:r>
            <a:endParaRPr lang="en-US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8991600" cy="5486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reactions take place in a single step, but most reactions occur in a series of elementary or fundamental steps.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step-by-step pathway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which a reaction occurs is called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mechanism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"/>
            <a:ext cx="8991600" cy="6553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orders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any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elementary step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equal to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coefficients for that step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overall reaction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never occur faster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 its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slowest elementary reaction step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general overall reaction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experimentally determined rate-law expression has the form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 = k[A]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</a:p>
          <a:p>
            <a:endParaRPr lang="en-US" sz="28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values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and 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related to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coefficients of the reactants in the slowest (rate-determining) step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influenced in some cases by earlier reaction steps.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Reactants, Products &amp; Intermediates</a:t>
            </a:r>
            <a:endParaRPr lang="en-US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8991600" cy="5486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Reactant: More is consumed than is formed.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Product: More is formed than is consumed.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intermediate: Formed in earlier steps, then consumed in an equal amount in later steps.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700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Chemical Kinetics</vt:lpstr>
      <vt:lpstr>Lesson 2 Objectives</vt:lpstr>
      <vt:lpstr>Slide 3</vt:lpstr>
      <vt:lpstr>Transition State Theory</vt:lpstr>
      <vt:lpstr>Activation Energy, Ea</vt:lpstr>
      <vt:lpstr>Net Release of Energy, DErxn</vt:lpstr>
      <vt:lpstr>Reaction Mechanisms &amp; The Rate-Law Expression</vt:lpstr>
      <vt:lpstr>Slide 8</vt:lpstr>
      <vt:lpstr>Reactants, Products &amp; Intermediates</vt:lpstr>
      <vt:lpstr>Devising the Rate-Law Expression</vt:lpstr>
      <vt:lpstr>   Temperature: The Arrhenius Equation</vt:lpstr>
      <vt:lpstr>   Temperature: The Arrhenius Equation</vt:lpstr>
      <vt:lpstr>Group Calculations – Arrhenius Equation</vt:lpstr>
      <vt:lpstr>   Catalysts</vt:lpstr>
      <vt:lpstr>   Assignment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Kinetics</dc:title>
  <dc:creator>rolton</dc:creator>
  <cp:lastModifiedBy>rolton</cp:lastModifiedBy>
  <cp:revision>27</cp:revision>
  <dcterms:created xsi:type="dcterms:W3CDTF">2013-01-10T19:00:18Z</dcterms:created>
  <dcterms:modified xsi:type="dcterms:W3CDTF">2013-01-22T00:00:22Z</dcterms:modified>
</cp:coreProperties>
</file>