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9" r:id="rId25"/>
    <p:sldId id="280" r:id="rId26"/>
    <p:sldId id="281" r:id="rId27"/>
    <p:sldId id="27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C5F"/>
    <a:srgbClr val="217123"/>
    <a:srgbClr val="A4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830F-83C7-4228-AD7E-33567E5F00E0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762A-9DC1-410E-809D-6621C9BF9B0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813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762A-9DC1-410E-809D-6621C9BF9B0A}" type="slidenum">
              <a:rPr lang="en-TT" smtClean="0"/>
              <a:t>28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02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7112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079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24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160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564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6721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7879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850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9352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307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794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92D0-038B-43A4-813F-E4C340DC75FC}" type="datetimeFigureOut">
              <a:rPr lang="en-TT" smtClean="0"/>
              <a:t>24/08/2011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8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../../../You%20Tube%20Science%20Videos/States%20of%20Matter/States%20of%20Matter_2_wmv2.avi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1440160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Nature of Matter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206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6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608512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wax of a candle burns into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ash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smoke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original materials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changing into something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Changes that create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material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called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 of Chemical Changes:</a:t>
            </a:r>
          </a:p>
          <a:p>
            <a:pPr lvl="0"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Burning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Rusting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Photosynthesis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6" y="260648"/>
            <a:ext cx="7924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Changes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6085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the picture of water boiling.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water changing?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it changing into? 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01282" cy="32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89654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Steam is another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water.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Heating water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 not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new material.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changing the water from a liquid to a gas, only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water changed.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material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632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4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1: Classify the changes below as chemical or physical.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968552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en-T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car wreck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Physical Change (change in shape)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721"/>
            <a:ext cx="5760640" cy="33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Ice Cream Melting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Physical Change (change in state)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240360" cy="45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590465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Wood burning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Chemical Change (into ash and smoke)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1827634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2: Think about one change you have observed at home and say whether it is chemical or physical.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32448" cy="391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7" y="116632"/>
            <a:ext cx="8928992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Particulate Nature of Matter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70185"/>
            <a:ext cx="4324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391068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460 BC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 Greek philosopher,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Democritus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developed the idea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 consisted of particles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scientists have added to Democritus’ idea and now describe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using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 theory of matter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152128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Particle Theory Of Matter?</a:t>
            </a:r>
            <a:endParaRPr lang="en-TT" sz="3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particle theory of matter is a very useful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helps to explain both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properties of matter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also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differences between the three states of matter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6552728" cy="3789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3068960"/>
            <a:ext cx="38164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116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1663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The Main Ideas In The Particle Theory of Matter?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5856" y="3081358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 Theory of Matter</a:t>
            </a:r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35996" y="272131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3848" y="1412776"/>
            <a:ext cx="2592288" cy="12365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made up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96136" y="383744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64696" y="2721318"/>
            <a:ext cx="2771800" cy="2219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particles are in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 random motion</a:t>
            </a:r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71800" y="383744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4333" y="2751941"/>
            <a:ext cx="2520280" cy="21118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spaces between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particles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99992" y="4581128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83768" y="5040560"/>
            <a:ext cx="4104455" cy="17728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forces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repulsion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between the particles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9268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67" y="116632"/>
            <a:ext cx="8928992" cy="1470025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Phenomena That The Particle Theory Of Matter Helps To Explain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differences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density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solids and liquids, e.g. why ice floats on water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Surface tension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liquids, e.g. how certain insects can ‘walk’ on water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liquid can cause it to change into a solid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a smell 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 throughout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room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pressure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 gas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an increase in temperature, e.g. car tyres get harder as you drive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296144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Temperature &amp; Kinetic Energy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substance increases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substance.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kinetic energy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 particle,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speed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which the particle moves.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14074"/>
            <a:ext cx="5040560" cy="32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29857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01C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States of Matter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01C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1682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 can exist in various forms or states.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three states of matter that are the most common are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gaseous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states.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1" y="21138"/>
            <a:ext cx="68341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1206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856984" cy="1470025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01C5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Changing From One State To Another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01C5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352928" cy="5328592"/>
          </a:xfrm>
        </p:spPr>
        <p:txBody>
          <a:bodyPr>
            <a:normAutofit/>
          </a:bodyPr>
          <a:lstStyle/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 can change from one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state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another without changing its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properties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(ice) has the same particles as water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does water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(water vapour).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difference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particles as a result of changes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-99392"/>
            <a:ext cx="91440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Particles in Solids, Liquids &amp; Gases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2060848"/>
            <a:ext cx="32403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6" y="1196752"/>
            <a:ext cx="8352928" cy="4917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6" y="3799493"/>
            <a:ext cx="3132348" cy="2986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TT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Solids</a:t>
            </a:r>
          </a:p>
          <a:p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Particles packed together tightly.</a:t>
            </a:r>
          </a:p>
          <a:p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Solids have a definite shape. </a:t>
            </a:r>
            <a:endParaRPr lang="en-T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 though a solid does not appear to move, the particles are constantly vibrating in place.</a:t>
            </a:r>
          </a:p>
          <a:p>
            <a:pPr algn="ctr"/>
            <a:endParaRPr lang="en-T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T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844" y="3799493"/>
            <a:ext cx="2916324" cy="2986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TT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Liquids</a:t>
            </a:r>
          </a:p>
          <a:p>
            <a:pPr algn="ctr"/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Particles in contact with each other, but not as close as in solids.</a:t>
            </a:r>
          </a:p>
          <a:p>
            <a:pPr algn="ctr"/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Particles slip and slide past one another. Because this, liquids take the shape of their container.</a:t>
            </a:r>
          </a:p>
          <a:p>
            <a:pPr algn="ctr"/>
            <a:endParaRPr lang="en-T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168" y="3799493"/>
            <a:ext cx="2880320" cy="2986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Gases</a:t>
            </a:r>
          </a:p>
          <a:p>
            <a:pPr algn="ctr"/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large spaces between particles.</a:t>
            </a:r>
          </a:p>
          <a:p>
            <a:pPr algn="ctr"/>
            <a:r>
              <a:rPr lang="en-T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Particles can move freely in all directions, this is why gases always spread out or diffuse to fill their container.</a:t>
            </a:r>
            <a:endParaRPr lang="en-TT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3: List three examples each of solids, liquids and gases that are in the classroom right now.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45203"/>
              </p:ext>
            </p:extLst>
          </p:nvPr>
        </p:nvGraphicFramePr>
        <p:xfrm>
          <a:off x="827584" y="2492896"/>
          <a:ext cx="7200801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Solids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Liquids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3200" dirty="0" smtClean="0">
                          <a:latin typeface="Arial" pitchFamily="34" charset="0"/>
                          <a:cs typeface="Arial" pitchFamily="34" charset="0"/>
                        </a:rPr>
                        <a:t>Gases</a:t>
                      </a:r>
                      <a:endParaRPr lang="en-T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6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5040560" cy="49685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lesson, we covered the following:</a:t>
            </a:r>
          </a:p>
          <a:p>
            <a:pPr algn="l"/>
            <a:endParaRPr lang="en-T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Definitions: chemistry, matter &amp;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 &amp; physical properties &amp;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</a:t>
            </a:r>
          </a:p>
          <a:p>
            <a:pPr marL="457200" indent="-457200" algn="l">
              <a:buFontTx/>
              <a:buChar char="-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law of constant composition</a:t>
            </a:r>
          </a:p>
          <a:p>
            <a:pPr marL="457200" indent="-457200" algn="l">
              <a:buFontTx/>
              <a:buChar char="-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States of matter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59897" cy="477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Chemistry?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136904" cy="4824536"/>
          </a:xfrm>
        </p:spPr>
        <p:txBody>
          <a:bodyPr/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Chemistry is the study of the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25" y="3140968"/>
            <a:ext cx="619268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4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matter?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3653284"/>
            <a:ext cx="2019672" cy="862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TextBox 6"/>
          <p:cNvSpPr txBox="1"/>
          <p:nvPr/>
        </p:nvSpPr>
        <p:spPr>
          <a:xfrm>
            <a:off x="3553303" y="3677883"/>
            <a:ext cx="18756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TT" sz="4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Matter</a:t>
            </a:r>
            <a:endParaRPr lang="en-TT" sz="4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573724" y="2983148"/>
            <a:ext cx="0" cy="532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21778" y="1795225"/>
            <a:ext cx="4696503" cy="1095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3" y="1874915"/>
            <a:ext cx="5112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Any substance which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occupies space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339752" y="4177103"/>
            <a:ext cx="1008112" cy="677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7585" y="4941168"/>
            <a:ext cx="289155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6" name="TextBox 15"/>
          <p:cNvSpPr txBox="1"/>
          <p:nvPr/>
        </p:nvSpPr>
        <p:spPr>
          <a:xfrm>
            <a:off x="971600" y="5020434"/>
            <a:ext cx="25202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Air</a:t>
            </a:r>
          </a:p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Sand</a:t>
            </a:r>
          </a:p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Human Beings</a:t>
            </a:r>
          </a:p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Animals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32082" y="4150547"/>
            <a:ext cx="1028150" cy="677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31888" y="4947443"/>
            <a:ext cx="1572791" cy="141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3" name="TextBox 22"/>
          <p:cNvSpPr txBox="1"/>
          <p:nvPr/>
        </p:nvSpPr>
        <p:spPr>
          <a:xfrm>
            <a:off x="6220574" y="5053716"/>
            <a:ext cx="13954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Solid</a:t>
            </a:r>
          </a:p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Liquid </a:t>
            </a:r>
          </a:p>
          <a:p>
            <a:pPr marL="285750" indent="-285750">
              <a:buFontTx/>
              <a:buChar char="-"/>
            </a:pPr>
            <a:r>
              <a:rPr lang="en-TT" sz="2400" dirty="0" smtClean="0">
                <a:latin typeface="Arial" pitchFamily="34" charset="0"/>
                <a:cs typeface="Arial" pitchFamily="34" charset="0"/>
              </a:rPr>
              <a:t>Gas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6383" y="3848003"/>
            <a:ext cx="1892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exists in various states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9712" y="400189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examples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3724" y="3053700"/>
            <a:ext cx="50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is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224136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energy?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36904" cy="4968552"/>
          </a:xfrm>
        </p:spPr>
        <p:txBody>
          <a:bodyPr/>
          <a:lstStyle/>
          <a:p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is the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ability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do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4577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&amp; Physical Properties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6" y="2204864"/>
            <a:ext cx="4402460" cy="440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28992" cy="147002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040560"/>
          </a:xfrm>
        </p:spPr>
        <p:txBody>
          <a:bodyPr>
            <a:normAutofit/>
          </a:bodyPr>
          <a:lstStyle/>
          <a:p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5" name="Rectangle 4"/>
          <p:cNvSpPr/>
          <p:nvPr/>
        </p:nvSpPr>
        <p:spPr>
          <a:xfrm>
            <a:off x="3315221" y="1417721"/>
            <a:ext cx="22322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836" y="1447137"/>
            <a:ext cx="194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15221" y="2116825"/>
            <a:ext cx="558864" cy="549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4129" y="2171530"/>
            <a:ext cx="778473" cy="7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51940" y="2872659"/>
            <a:ext cx="1728192" cy="895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29" y="2872659"/>
            <a:ext cx="1635790" cy="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75756" y="293715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Chemical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129" y="287265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en-TT" sz="2400" dirty="0" smtClean="0">
                <a:solidFill>
                  <a:srgbClr val="2171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85717" y="3825363"/>
            <a:ext cx="0" cy="56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20072" y="4484028"/>
            <a:ext cx="3096343" cy="1680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50" y="3825363"/>
            <a:ext cx="175045" cy="7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98127"/>
            <a:ext cx="2892508" cy="14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31718" y="4539340"/>
            <a:ext cx="287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Readily observable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Examples:</a:t>
            </a:r>
          </a:p>
          <a:p>
            <a:r>
              <a:rPr lang="en-T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luster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smell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640" y="4594652"/>
            <a:ext cx="302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observable during a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412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Matter –</a:t>
            </a:r>
            <a:b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&amp; Physical Changes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04456" cy="43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Changes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52928" cy="4968552"/>
          </a:xfrm>
        </p:spPr>
        <p:txBody>
          <a:bodyPr>
            <a:no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the picture of the candle burning. 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wax of the candle changing?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it changing into?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3672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815</Words>
  <Application>Microsoft Office PowerPoint</Application>
  <PresentationFormat>On-screen Show (4:3)</PresentationFormat>
  <Paragraphs>153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Nature of Matter</vt:lpstr>
      <vt:lpstr>Definitions</vt:lpstr>
      <vt:lpstr>What is Chemistry?</vt:lpstr>
      <vt:lpstr>What is matter?</vt:lpstr>
      <vt:lpstr>What is energy?</vt:lpstr>
      <vt:lpstr>Chemical &amp; Physical Properties</vt:lpstr>
      <vt:lpstr>Chemical &amp; Physical Properties</vt:lpstr>
      <vt:lpstr>Changes In Matter – Chemical &amp; Physical Changes</vt:lpstr>
      <vt:lpstr>Chemical Changes</vt:lpstr>
      <vt:lpstr>PowerPoint Presentation</vt:lpstr>
      <vt:lpstr>Physical Changes</vt:lpstr>
      <vt:lpstr>PowerPoint Presentation</vt:lpstr>
      <vt:lpstr>Activity 1: Classify the changes below as chemical or physical.</vt:lpstr>
      <vt:lpstr>PowerPoint Presentation</vt:lpstr>
      <vt:lpstr>PowerPoint Presentation</vt:lpstr>
      <vt:lpstr>Activity 2: Think about one change you have observed at home and say whether it is chemical or physical.</vt:lpstr>
      <vt:lpstr>The Particulate Nature of Matter</vt:lpstr>
      <vt:lpstr>What Is The Particle Theory Of Matter?</vt:lpstr>
      <vt:lpstr>What Are The Main Ideas In The Particle Theory of Matter?</vt:lpstr>
      <vt:lpstr>Physical Phenomena That The Particle Theory Of Matter Helps To Explain</vt:lpstr>
      <vt:lpstr>Temperature &amp; Kinetic Energy</vt:lpstr>
      <vt:lpstr>PowerPoint Presentation</vt:lpstr>
      <vt:lpstr>States of Matter</vt:lpstr>
      <vt:lpstr>PowerPoint Presentation</vt:lpstr>
      <vt:lpstr>Changing From One State To Another</vt:lpstr>
      <vt:lpstr>Particles in Solids, Liquids &amp; Gases</vt:lpstr>
      <vt:lpstr>Activity 3: List three examples each of solids, liquids and gases that are in the classroom right now.</vt:lpstr>
      <vt:lpstr>Summary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The Nature of Matter</dc:title>
  <dc:creator>Romona</dc:creator>
  <cp:lastModifiedBy>Romona</cp:lastModifiedBy>
  <cp:revision>51</cp:revision>
  <dcterms:created xsi:type="dcterms:W3CDTF">2011-04-13T23:24:08Z</dcterms:created>
  <dcterms:modified xsi:type="dcterms:W3CDTF">2011-08-25T02:13:49Z</dcterms:modified>
</cp:coreProperties>
</file>