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B0269C"/>
    <a:srgbClr val="2A39AC"/>
    <a:srgbClr val="A82456"/>
    <a:srgbClr val="313E69"/>
    <a:srgbClr val="E0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8BE4F-6B89-48F7-B3DB-21396A3350D3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C703-6C56-4844-BC14-0965E8831D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772400" cy="18288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45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Laboratory</a:t>
            </a:r>
            <a:br>
              <a:rPr lang="en-US" sz="8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45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8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45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Apparatus </a:t>
            </a:r>
            <a:r>
              <a:rPr lang="en-US" sz="9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45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9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45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endParaRPr lang="en-US" sz="9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45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19400"/>
            <a:ext cx="7704856" cy="3561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Tripod Stand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1506" name="Picture 2" descr="http://product-image.tradeindia.com/00235626/b/0/Tripod-Stand-Triang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438400"/>
            <a:ext cx="37338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2A39A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Retort Stand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2A39A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482" name="Picture 2" descr="http://www.rapidonline.com/netalogue/zoomed/Large/M066646W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4" y="1752599"/>
            <a:ext cx="4800601" cy="495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096000"/>
          </a:xfrm>
        </p:spPr>
        <p:txBody>
          <a:bodyPr/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Bunsen Burner</a:t>
            </a:r>
          </a:p>
          <a:p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  <a:p>
            <a:endParaRPr lang="en-TT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88326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57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  <a:t>Spatula</a:t>
            </a:r>
            <a:endParaRPr lang="en-TT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5257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6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B0269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Stirring Rod</a:t>
            </a:r>
            <a:endParaRPr lang="en-TT" dirty="0">
              <a:solidFill>
                <a:srgbClr val="B0269C"/>
              </a:solidFill>
            </a:endParaRPr>
          </a:p>
        </p:txBody>
      </p:sp>
      <p:pic>
        <p:nvPicPr>
          <p:cNvPr id="3074" name="Picture 2" descr="http://t1.gstatic.com/images?q=tbn:ANd9GcTg7pssKmiwGLj4GlARkMKGnmb99FCocRPSyqrIEAJFwrXuksCJ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7516"/>
            <a:ext cx="5800725" cy="44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2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25463"/>
            <a:ext cx="7772400" cy="1470025"/>
          </a:xfrm>
        </p:spPr>
        <p:txBody>
          <a:bodyPr/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Evaporating Dish</a:t>
            </a:r>
            <a:endParaRPr lang="en-TT" dirty="0">
              <a:solidFill>
                <a:srgbClr val="D60093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97448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59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Test Tube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http://www.arlingtonscientific.com/download/123321_U131983__200371/Blue%20Test%20Tu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362200"/>
            <a:ext cx="3429000" cy="403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Boiling Tube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2" name="Picture 2" descr="http://www.culturemediasupplies.com/TT9800-C%20Test%20tube%20smal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81200"/>
            <a:ext cx="3886200" cy="4460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54162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Beaker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6386" name="Picture 2" descr="http://www.labminho.com/uploads/images/Glass%20Beak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752601"/>
            <a:ext cx="4648200" cy="5046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Conical Flask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7410" name="Picture 2" descr="http://www.chine-taiwan.com/imagepopularscienc/4_fichiers/Conical-Fla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57400"/>
            <a:ext cx="28194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45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Measuring Cylinder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45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8434" name="Picture 2" descr="http://image.made-in-china.com/2f0j00uBranjvsZlkQ/Measuring-Cylinder-1601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667000"/>
            <a:ext cx="2759982" cy="386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Burette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9458" name="Picture 2" descr="http://www.enasco.com/prod/images/products/87/AC025968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7400"/>
            <a:ext cx="43434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Pipette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3554" name="Picture 2" descr="http://2.imimg.com/data2/PO/GI/MY-1446151/glass-volumetric-pipette-250x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41148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45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Filter funnel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45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2530" name="Picture 2" descr="http://www.chem.unr.edu/store/images/stemf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57400"/>
            <a:ext cx="2954694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Laboratory Apparatus  </vt:lpstr>
      <vt:lpstr>Test Tube</vt:lpstr>
      <vt:lpstr>Boiling Tube</vt:lpstr>
      <vt:lpstr>Beaker</vt:lpstr>
      <vt:lpstr>Conical Flask</vt:lpstr>
      <vt:lpstr>Measuring Cylinder</vt:lpstr>
      <vt:lpstr>Burette</vt:lpstr>
      <vt:lpstr>Pipette</vt:lpstr>
      <vt:lpstr>Filter funnel</vt:lpstr>
      <vt:lpstr>Tripod Stand</vt:lpstr>
      <vt:lpstr>Retort Stand</vt:lpstr>
      <vt:lpstr>PowerPoint Presentation</vt:lpstr>
      <vt:lpstr>Spatula</vt:lpstr>
      <vt:lpstr>Stirring Rod</vt:lpstr>
      <vt:lpstr>Evaporating Dish</vt:lpstr>
    </vt:vector>
  </TitlesOfParts>
  <Company>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Apparatus  Sight Words</dc:title>
  <dc:creator>STF085017</dc:creator>
  <cp:lastModifiedBy>Romona</cp:lastModifiedBy>
  <cp:revision>12</cp:revision>
  <dcterms:created xsi:type="dcterms:W3CDTF">2010-10-14T10:55:23Z</dcterms:created>
  <dcterms:modified xsi:type="dcterms:W3CDTF">2011-01-27T03:31:42Z</dcterms:modified>
</cp:coreProperties>
</file>