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6C1AA-3A6A-43EB-8770-1B30131720BE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F44F8-870B-468D-A948-94A6A4AC67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6C1AA-3A6A-43EB-8770-1B30131720BE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F44F8-870B-468D-A948-94A6A4AC67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6C1AA-3A6A-43EB-8770-1B30131720BE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F44F8-870B-468D-A948-94A6A4AC67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6C1AA-3A6A-43EB-8770-1B30131720BE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F44F8-870B-468D-A948-94A6A4AC67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6C1AA-3A6A-43EB-8770-1B30131720BE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F44F8-870B-468D-A948-94A6A4AC67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6C1AA-3A6A-43EB-8770-1B30131720BE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F44F8-870B-468D-A948-94A6A4AC67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6C1AA-3A6A-43EB-8770-1B30131720BE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F44F8-870B-468D-A948-94A6A4AC67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6C1AA-3A6A-43EB-8770-1B30131720BE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F44F8-870B-468D-A948-94A6A4AC67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6C1AA-3A6A-43EB-8770-1B30131720BE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F44F8-870B-468D-A948-94A6A4AC67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6C1AA-3A6A-43EB-8770-1B30131720BE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F44F8-870B-468D-A948-94A6A4AC67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6C1AA-3A6A-43EB-8770-1B30131720BE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F44F8-870B-468D-A948-94A6A4AC67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6C1AA-3A6A-43EB-8770-1B30131720BE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F44F8-870B-468D-A948-94A6A4AC67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tt/url?sa=i&amp;rct=j&amp;q=&amp;esrc=s&amp;frm=1&amp;source=images&amp;cd=&amp;cad=rja&amp;docid=VFaX263jIdpOtM&amp;tbnid=DjpZUXUSghGhaM:&amp;ved=0CAUQjRw&amp;url=http%3A%2F%2Fwww.chemguide.co.uk%2Fanalysis%2Fmasspec%2Ffragment.html&amp;ei=tdZlUaiGFoLy9gSFsIGYDA&amp;psig=AFQjCNHkTSlBPibn9v8-WwuTGm-DSSquyg&amp;ust=1365714579284930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tt/url?sa=i&amp;rct=j&amp;q=&amp;esrc=s&amp;frm=1&amp;source=images&amp;cd=&amp;cad=rja&amp;docid=cbMW3nWiE8sABM&amp;tbnid=PCViFstog6cX_M:&amp;ved=0CAUQjRw&amp;url=http%3A%2F%2Fmartine.people.cofc.edu%2F111LectWeek2.htm&amp;ei=stxlUaSzLoXa8wSwpYDQAw&amp;psig=AFQjCNHkTSlBPibn9v8-WwuTGm-DSSquyg&amp;ust=1365714579284930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google.tt/url?sa=i&amp;rct=j&amp;q=&amp;esrc=s&amp;frm=1&amp;source=images&amp;cd=&amp;cad=rja&amp;docid=VFaX263jIdpOtM&amp;tbnid=8bev_E5SQPdR7M:&amp;ved=0CAUQjRw&amp;url=http%3A%2F%2Fwww.chemguide.co.uk%2Fanalysis%2Fmasspec%2Ffragment.html&amp;ei=tt5lUefJJ4Oa9gS2koDQBA&amp;psig=AFQjCNHkTSlBPibn9v8-WwuTGm-DSSquyg&amp;ust=1365714579284930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google.tt/url?sa=i&amp;rct=j&amp;q=&amp;esrc=s&amp;frm=1&amp;source=images&amp;cd=&amp;cad=rja&amp;docid=VFaX263jIdpOtM&amp;tbnid=8bev_E5SQPdR7M:&amp;ved=0CAUQjRw&amp;url=http%3A%2F%2Fwww.chemguide.co.uk%2Fanalysis%2Fmasspec%2Ffragment.html&amp;ei=tt5lUefJJ4Oa9gS2koDQBA&amp;psig=AFQjCNHkTSlBPibn9v8-WwuTGm-DSSquyg&amp;ust=1365714579284930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23825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Mass Spectrometry</a:t>
            </a:r>
            <a:endParaRPr lang="en-US" sz="6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427343"/>
            <a:ext cx="8305800" cy="512585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838200"/>
            <a:ext cx="8839200" cy="3200400"/>
          </a:xfrm>
        </p:spPr>
        <p:txBody>
          <a:bodyPr>
            <a:noAutofit/>
          </a:bodyPr>
          <a:lstStyle/>
          <a:p>
            <a:pPr algn="l"/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152400"/>
            <a:ext cx="8999785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x-axis of our graph is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the mass-to-charge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ratio (m/z for short), and because the charge of the ions is 1, our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mass-to-charge ratio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will be simply mass divided by 1, or more simply put our mass.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y-axis—on the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other hand—is the relative ion abundance of our molecule at different weights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Relative abundance means that the abundances are based off of the most prevalent 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not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how many ions there are in total.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Now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that we know what the graph means, how do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we find M, M+1 and M+2 from our spectra?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9144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How Do We Find M?</a:t>
            </a:r>
            <a:endParaRPr lang="en-US" sz="6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838200"/>
            <a:ext cx="8839200" cy="3200400"/>
          </a:xfrm>
        </p:spPr>
        <p:txBody>
          <a:bodyPr>
            <a:noAutofit/>
          </a:bodyPr>
          <a:lstStyle/>
          <a:p>
            <a:pPr algn="l"/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88830"/>
            <a:ext cx="9144000" cy="483097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9144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How Do We Find M?</a:t>
            </a:r>
            <a:endParaRPr lang="en-US" sz="6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838200"/>
            <a:ext cx="8839200" cy="3200400"/>
          </a:xfrm>
        </p:spPr>
        <p:txBody>
          <a:bodyPr>
            <a:noAutofit/>
          </a:bodyPr>
          <a:lstStyle/>
          <a:p>
            <a:pPr algn="l"/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22696"/>
            <a:ext cx="9144000" cy="494950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9144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How Do We Find M?</a:t>
            </a:r>
            <a:endParaRPr lang="en-US" sz="6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838200"/>
            <a:ext cx="8839200" cy="3200400"/>
          </a:xfrm>
        </p:spPr>
        <p:txBody>
          <a:bodyPr>
            <a:noAutofit/>
          </a:bodyPr>
          <a:lstStyle/>
          <a:p>
            <a:pPr algn="l"/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14894"/>
            <a:ext cx="9144000" cy="4881106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914400"/>
          </a:xfrm>
        </p:spPr>
        <p:txBody>
          <a:bodyPr>
            <a:noAutofit/>
          </a:bodyPr>
          <a:lstStyle/>
          <a:p>
            <a:r>
              <a:rPr lang="en-US" sz="5000" b="1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 are M, M+1, and M+2?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838200"/>
            <a:ext cx="8839200" cy="3200400"/>
          </a:xfrm>
        </p:spPr>
        <p:txBody>
          <a:bodyPr>
            <a:noAutofit/>
          </a:bodyPr>
          <a:lstStyle/>
          <a:p>
            <a:pPr algn="l"/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4027944"/>
            <a:ext cx="899978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M is simply defined as the mass of the molecule with the lowest isotopes for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each atom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that comprises this molecule.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M+1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is the molecular mass plus one. M+2 is… you get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the point.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1143001"/>
            <a:ext cx="5486400" cy="2928664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914400"/>
          </a:xfrm>
        </p:spPr>
        <p:txBody>
          <a:bodyPr>
            <a:noAutofit/>
          </a:bodyPr>
          <a:lstStyle/>
          <a:p>
            <a:r>
              <a:rPr lang="en-US" sz="4000" b="1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 do we use M, M+1, and M+2 for?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838200"/>
            <a:ext cx="8839200" cy="3200400"/>
          </a:xfrm>
        </p:spPr>
        <p:txBody>
          <a:bodyPr>
            <a:noAutofit/>
          </a:bodyPr>
          <a:lstStyle/>
          <a:p>
            <a:pPr algn="l"/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4027944"/>
            <a:ext cx="899978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M is used to give us the molecular weight of the molecule.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M+1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is used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to determine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the number of carbons within the molecule, and M+2 can be used to find the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presence of sulfur, chlorine, or bromine.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1143001"/>
            <a:ext cx="5486400" cy="292866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 is Mass Spectrometry?</a:t>
            </a:r>
            <a:endParaRPr lang="en-US" sz="5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657600"/>
            <a:ext cx="8839200" cy="32004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Mass spectrometry is an analytical tool that makes use of the mass to charge ratio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 particles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determine the molecular formula of a compound. 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lab, this tool can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 immensely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powerful in making sure what you make is actually what you want to make.</a:t>
            </a:r>
          </a:p>
        </p:txBody>
      </p:sp>
      <p:pic>
        <p:nvPicPr>
          <p:cNvPr id="1026" name="Picture 2" descr="http://www.chemguide.co.uk/analysis/masspec/pentanemspec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914400"/>
            <a:ext cx="8077200" cy="2533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Basic Mass Spectrometer</a:t>
            </a:r>
            <a:endParaRPr lang="en-US" sz="5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861643"/>
            <a:ext cx="7982914" cy="561535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How Does A Mass Spectrometer Work?</a:t>
            </a:r>
            <a:endParaRPr lang="en-US" sz="36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6" name="Picture 2" descr="http://martine.people.cofc.edu/111LectWeek2_files/image00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990600"/>
            <a:ext cx="8610600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How Does A Mass Spectrometer Work?</a:t>
            </a:r>
            <a:endParaRPr lang="en-US" sz="36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838200"/>
            <a:ext cx="8839200" cy="3200400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 was mentioned before, mass spectrometry uses mass to charge ratios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determine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molecular weights. 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go from a sample of substance to something that can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 analyzed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the mass spectrometer must first vaporize the sample and ionize it (give it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charge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). 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our context, this ionization occurs by slamming the gas particles of our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sample with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beam of electrons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beam will inevitably knock off an electron from the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gas particles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 form positively charged ions.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How Does A Mass Spectrometer Work?</a:t>
            </a:r>
            <a:endParaRPr lang="en-US" sz="36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838200"/>
            <a:ext cx="8839200" cy="32004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Now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to keep everything simple, we want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ensure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that every particle has only a +1 charge. 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Remember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that this is because we are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using the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mass to charge ratio, so if the charge is a constant 1, then determining mass is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made that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much simpler. 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order to ensure that things don’t get too ionized (we only want +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charged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particles), we can put magnets that will accelerate the molecules as soon as they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are ionized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as shown in the diagram.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How Does A Mass Spectrometer Work?</a:t>
            </a:r>
            <a:endParaRPr lang="en-US" sz="36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838200"/>
            <a:ext cx="8839200" cy="32004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accelerated particles are then directed into a</a:t>
            </a:r>
          </a:p>
          <a:p>
            <a:pPr algn="l"/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magnetic field that will cause its flight trajectory to curve. 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degree of curvature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 dependent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 how much mass each molecular ion has. The more mass an ion has, the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less curvature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its trajectory will experience. 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ions then slam into a detector and its mass can</a:t>
            </a:r>
          </a:p>
          <a:p>
            <a:pPr algn="l"/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 recorded.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914400"/>
          </a:xfrm>
        </p:spPr>
        <p:txBody>
          <a:bodyPr>
            <a:noAutofit/>
          </a:bodyPr>
          <a:lstStyle/>
          <a:p>
            <a:r>
              <a:rPr lang="en-US" sz="6000" b="1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Reading the Spectra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838200"/>
            <a:ext cx="8839200" cy="3200400"/>
          </a:xfrm>
        </p:spPr>
        <p:txBody>
          <a:bodyPr>
            <a:noAutofit/>
          </a:bodyPr>
          <a:lstStyle/>
          <a:p>
            <a:pPr algn="l"/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8" name="Picture 2" descr="http://www.chemguide.co.uk/analysis/masspec/p3onemspec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219200"/>
            <a:ext cx="8291001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914400"/>
          </a:xfrm>
        </p:spPr>
        <p:txBody>
          <a:bodyPr>
            <a:noAutofit/>
          </a:bodyPr>
          <a:lstStyle/>
          <a:p>
            <a:r>
              <a:rPr lang="en-US" sz="6000" b="1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Reading the Spectra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838200"/>
            <a:ext cx="8839200" cy="3200400"/>
          </a:xfrm>
        </p:spPr>
        <p:txBody>
          <a:bodyPr>
            <a:noAutofit/>
          </a:bodyPr>
          <a:lstStyle/>
          <a:p>
            <a:pPr algn="l"/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1140559"/>
            <a:ext cx="899978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How does one go about reading all the lines on the graph?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order to read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the graph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we must first understand the basics of the graph itself.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http://www.chemguide.co.uk/analysis/masspec/p3onemspec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399" y="3657600"/>
            <a:ext cx="6172201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594</Words>
  <Application>Microsoft Office PowerPoint</Application>
  <PresentationFormat>On-screen Show (4:3)</PresentationFormat>
  <Paragraphs>55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Mass Spectrometry</vt:lpstr>
      <vt:lpstr>What is Mass Spectrometry?</vt:lpstr>
      <vt:lpstr>Basic Mass Spectrometer</vt:lpstr>
      <vt:lpstr>How Does A Mass Spectrometer Work?</vt:lpstr>
      <vt:lpstr>How Does A Mass Spectrometer Work?</vt:lpstr>
      <vt:lpstr>How Does A Mass Spectrometer Work?</vt:lpstr>
      <vt:lpstr>How Does A Mass Spectrometer Work?</vt:lpstr>
      <vt:lpstr>Reading the Spectra</vt:lpstr>
      <vt:lpstr>Reading the Spectra</vt:lpstr>
      <vt:lpstr>Slide 10</vt:lpstr>
      <vt:lpstr>How Do We Find M?</vt:lpstr>
      <vt:lpstr>How Do We Find M?</vt:lpstr>
      <vt:lpstr>How Do We Find M?</vt:lpstr>
      <vt:lpstr>What are M, M+1, and M+2?</vt:lpstr>
      <vt:lpstr>What do we use M, M+1, and M+2 for?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 Spectrometry</dc:title>
  <dc:creator>rolton</dc:creator>
  <cp:lastModifiedBy>rolton</cp:lastModifiedBy>
  <cp:revision>6</cp:revision>
  <dcterms:created xsi:type="dcterms:W3CDTF">2013-04-10T21:09:06Z</dcterms:created>
  <dcterms:modified xsi:type="dcterms:W3CDTF">2013-04-10T22:09:32Z</dcterms:modified>
</cp:coreProperties>
</file>