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9" r:id="rId4"/>
    <p:sldId id="277" r:id="rId5"/>
    <p:sldId id="278" r:id="rId6"/>
    <p:sldId id="280" r:id="rId7"/>
    <p:sldId id="309" r:id="rId8"/>
    <p:sldId id="282" r:id="rId9"/>
    <p:sldId id="281" r:id="rId10"/>
    <p:sldId id="283" r:id="rId11"/>
    <p:sldId id="284" r:id="rId12"/>
    <p:sldId id="287" r:id="rId13"/>
    <p:sldId id="285" r:id="rId14"/>
    <p:sldId id="286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5637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854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7361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464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097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161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144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0487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881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121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839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777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3: Simple Distillation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3"/>
            <a:ext cx="69127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4: Fractional Distillation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9727"/>
            <a:ext cx="49430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Miscible &amp; Immiscible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73216"/>
            <a:ext cx="8784976" cy="1045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Miscible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liquids are liquids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able to mix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Immiscible liquids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liquids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mix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2498208" cy="375106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2" y="1231094"/>
            <a:ext cx="3291542" cy="411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24"/>
            <a:ext cx="9144000" cy="770028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fractional distillation used?</a:t>
            </a:r>
            <a:endParaRPr lang="en-TT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326895"/>
            <a:ext cx="878497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Fractional distillation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used to separate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of two or more liquids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miscible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boiling points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 together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76864" cy="44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Fractional Distillation Apparatus</a:t>
            </a:r>
            <a:endParaRPr lang="en-TT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43" y="6027003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How is the apparatus  used in fractional distillation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 from that used in simple distillation? How is it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1030"/>
            <a:ext cx="8712967" cy="50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Fractional Distillation Apparatus</a:t>
            </a:r>
            <a:endParaRPr lang="en-TT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06" y="1412776"/>
            <a:ext cx="878497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apparatus used in fractional distillation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that used in simple distillation.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fractionating column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attached to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round bottomed flask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is then attached to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Liebig condenser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Fractional distillation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be used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of methanol and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since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methanol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that of water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8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Fractional Distillation</a:t>
            </a:r>
            <a:endParaRPr lang="en-TT" sz="4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9399"/>
            <a:ext cx="32403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method by which the apparatus for fractional distillation works is: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1.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boils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vapours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both liquids enter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fractionating column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539806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0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06" y="188640"/>
            <a:ext cx="3836346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Vapour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from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with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boiling point condenses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fractionating column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returns to the flask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Vapour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from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with the lower boiling point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reaches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fractionating column, enters the condenser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condenses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176639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06" y="188640"/>
            <a:ext cx="333229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Condensed liquid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drips into flask. This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fraction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mixture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 container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1"/>
            <a:ext cx="5535290" cy="64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simple distillation used?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Simple distillation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also used to separate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dissolved in a 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it allows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99281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 Distillation Apparatus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6586"/>
            <a:ext cx="9036496" cy="51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0872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Mixtures that can be separated by Simple Distillation</a:t>
            </a:r>
            <a:endParaRPr lang="en-TT" sz="4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25216"/>
            <a:ext cx="468052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Simple distillation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only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appropriate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method of separation if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has a lower boiling point than the 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i.e.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becomes a vapour before the 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Distillation can therefore be used to separate a mixture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salt and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07" y="1700808"/>
            <a:ext cx="3024336" cy="48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" y="18864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Liebig Condenser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One of the key components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apparatus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used in distillation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Liebig condenser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2213"/>
            <a:ext cx="7920880" cy="35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by which simple distillation works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8856984" cy="16561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method by which the distillation apparatus works is: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is heated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distillation flask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until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vaporisation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occurs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97769"/>
            <a:ext cx="7275543" cy="361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by which simple distillation works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1872208"/>
          </a:xfrm>
        </p:spPr>
        <p:txBody>
          <a:bodyPr>
            <a:norm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vapour rises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up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distillation flask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as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passes into the Liebig condenser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it begins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back to a liquid. 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passes down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condenser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067228" cy="350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 Distillation Facts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10" y="4293096"/>
            <a:ext cx="8856984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Anti-bumping crystals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added to the mixture to assist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smooth boiling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that passes through the Liebig condenser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3704"/>
            <a:ext cx="813690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177208"/>
            <a:ext cx="6329211" cy="1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685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simple distillation useful?</a:t>
            </a:r>
            <a:endParaRPr lang="en-TT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191466"/>
            <a:ext cx="878497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Simple distillation is a very useful method of separation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you need to collect both the solid and the liquid after separation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503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Method 3: Simple Distillation</vt:lpstr>
      <vt:lpstr>When is simple distillation used?</vt:lpstr>
      <vt:lpstr>Simple Distillation Apparatus</vt:lpstr>
      <vt:lpstr>Mixtures that can be separated by Simple Distillation</vt:lpstr>
      <vt:lpstr>The Liebig Condenser</vt:lpstr>
      <vt:lpstr>Method by which simple distillation works</vt:lpstr>
      <vt:lpstr>Method by which simple distillation works</vt:lpstr>
      <vt:lpstr>Simple Distillation Facts</vt:lpstr>
      <vt:lpstr>When is simple distillation useful?</vt:lpstr>
      <vt:lpstr>Method 4: Fractional Distillation</vt:lpstr>
      <vt:lpstr>Miscible &amp; Immiscible</vt:lpstr>
      <vt:lpstr>When is fractional distillation used?</vt:lpstr>
      <vt:lpstr>Fractional Distillation Apparatus</vt:lpstr>
      <vt:lpstr>Fractional Distillation Apparatus</vt:lpstr>
      <vt:lpstr>Method of Fractional Distillation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45</cp:revision>
  <dcterms:created xsi:type="dcterms:W3CDTF">2011-10-26T21:45:26Z</dcterms:created>
  <dcterms:modified xsi:type="dcterms:W3CDTF">2011-10-29T21:44:22Z</dcterms:modified>
</cp:coreProperties>
</file>