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39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287" r:id="rId24"/>
    <p:sldId id="41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29D"/>
    <a:srgbClr val="000099"/>
    <a:srgbClr val="0033CC"/>
    <a:srgbClr val="841E75"/>
    <a:srgbClr val="35782A"/>
    <a:srgbClr val="861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3217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4259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251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285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5300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8250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8934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3401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479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7990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4402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F0BBA-D755-4F80-AC64-6ABBCC6E5DF2}" type="datetimeFigureOut">
              <a:rPr lang="en-TT" smtClean="0"/>
              <a:t>30/01/2012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B5DB-9646-410E-8D9F-626D6985C73F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96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</p:spPr>
        <p:txBody>
          <a:bodyPr>
            <a:normAutofit/>
          </a:bodyPr>
          <a:lstStyle/>
          <a:p>
            <a:r>
              <a:rPr lang="en-TT" sz="3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does chlorine form molecules?</a:t>
            </a:r>
            <a:endParaRPr lang="en-TT" sz="3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3A9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Whenever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 is formed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(of whatever kind),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is released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; that makes the things involved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than they were before.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bonds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 atom can form,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energy is released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system becomes.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chlorine case, each chlorine atom only has one electron to share, so it can only form one covalent bond.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molecule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much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stable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than two separate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chlorine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4: Oxygen Gas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needs two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have a completed outer shell.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 </a:t>
            </a: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How many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oxygen atoms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will be covalently bonded together in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oxygen 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Draw the electronic configuration of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oxygen 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2225402" cy="239848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59832" y="1628800"/>
            <a:ext cx="222540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1926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</a:t>
            </a: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oxygen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come close enough for their outer electron shells to overlap. </a:t>
            </a:r>
          </a:p>
          <a:p>
            <a:pPr marL="0" lvl="0" indent="0">
              <a:buNone/>
            </a:pP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atoms share two electron pairs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between them,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covalent bond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>
              <a:buNone/>
            </a:pP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2" y="3212976"/>
            <a:ext cx="5095875" cy="348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784976" cy="61926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 </a:t>
            </a: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formula for oxygen gas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covalent bond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represented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O=O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636912"/>
            <a:ext cx="5097463" cy="398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0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4: Carbon Dioxide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four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needs two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complete their outer electron shells.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 </a:t>
            </a:r>
            <a:endParaRPr lang="en-TT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How many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carbon atoms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will be covalently bonded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oxygen atoms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carbon dioxide 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Draw the electronic configuration of a carbon dioxide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78" y="1700808"/>
            <a:ext cx="2661177" cy="2856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5048"/>
            <a:ext cx="1714500" cy="18478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51720" y="1700808"/>
            <a:ext cx="452281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oxygen atoms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needed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provide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electrons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required by carbon.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oxygen atom shares two electron pairs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a carbon atom,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covalent bond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748883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5527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formula for carbon dioxide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>
              <a:buNone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 covalent bonds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represented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O=C=O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8064896" cy="417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3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5: Nitrogen 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5"/>
            <a:ext cx="3816424" cy="230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Nitrogen in Group 5, needs three electrons to complete its outer electron shell.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401" y="3789040"/>
            <a:ext cx="8568952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TT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 </a:t>
            </a:r>
          </a:p>
          <a:p>
            <a:pPr>
              <a:spcBef>
                <a:spcPct val="2000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How many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nitrogen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atoms will be covalently bonded to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each other in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nitrogen molecule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Bef>
                <a:spcPct val="20000"/>
              </a:spcBef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Draw the electronic configuration of a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nitrogen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molecule.</a:t>
            </a:r>
          </a:p>
        </p:txBody>
      </p:sp>
      <p:pic>
        <p:nvPicPr>
          <p:cNvPr id="10242" name="Picture 2" descr="http://creationwiki.org/pool/images/thumb/a/ab/Electron_shell_Nitrogen.png/150px-Electron_shell_Nitro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24744"/>
            <a:ext cx="2952328" cy="31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12877" y="1124744"/>
            <a:ext cx="2767435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260649"/>
            <a:ext cx="8573825" cy="259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nitrogen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come close enough for their outer electron shells to overlap.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atoms share three electron pairs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between them, forming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triple covalent bond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76064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260649"/>
            <a:ext cx="8573825" cy="309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formula for nitrogen gas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triple covalent bond is represented as 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54" y="2587887"/>
            <a:ext cx="57610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59613"/>
            <a:ext cx="1759074" cy="1205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Dot-and-cross Diagrams Using Valence Electrons Only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drawing of dot-and-cross diagrams to represent covalent bonding can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simplified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indicating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only the electrons which are involved in bonding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i.e. only drawing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 in the outermost shell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6" y="3501008"/>
            <a:ext cx="9144000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20080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3A94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significance of noble gas structures in covalent bonding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93A94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689648"/>
            <a:ext cx="8712968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What is the arrangement of the electrons around each chlorine atom in Cl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2, 8, 8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is the same as the electron configuration of an atom of which noble gas?</a:t>
            </a: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Argon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272808" cy="2376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9552" y="3095569"/>
            <a:ext cx="741682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737"/>
            <a:ext cx="8784976" cy="891983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Formulae of Covalent Compounds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75" y="908720"/>
            <a:ext cx="5828193" cy="5760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compound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gives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exact number of atoms per molecule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some covalent compounds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molecular formula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ratio of the elements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e.g. water (H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O), carbon dioxide (CO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 and ammonia (NH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others they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 the same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e.g. the molecular formula of glucose is C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ethane is C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3048000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737"/>
            <a:ext cx="8784976" cy="891983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Covalent Compounds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75" y="908720"/>
            <a:ext cx="4316025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names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compounds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can sometimes indicate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ratio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which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 combine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each other.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prefixes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di, tri,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tetr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so on are used in this kind of naming.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59377"/>
              </p:ext>
            </p:extLst>
          </p:nvPr>
        </p:nvGraphicFramePr>
        <p:xfrm>
          <a:off x="4716016" y="966690"/>
          <a:ext cx="3240360" cy="532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12"/>
                <a:gridCol w="1608348"/>
              </a:tblGrid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Atoms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mono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tri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tetr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pent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737"/>
            <a:ext cx="8784976" cy="891983"/>
          </a:xfrm>
        </p:spPr>
        <p:txBody>
          <a:bodyPr>
            <a:norm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Covalent Compounds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75" y="908720"/>
            <a:ext cx="5324137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b="1" u="sng" dirty="0" smtClean="0">
                <a:latin typeface="Arial" pitchFamily="34" charset="0"/>
                <a:cs typeface="Arial" pitchFamily="34" charset="0"/>
              </a:rPr>
              <a:t>Examples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carbon monoxide (CO)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sulphur dioxide (SO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sulphur trioxide (SO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carbon tetrachloride (CCl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en-TT" sz="2800" dirty="0" err="1" smtClean="0">
                <a:latin typeface="Arial" pitchFamily="34" charset="0"/>
                <a:cs typeface="Arial" pitchFamily="34" charset="0"/>
              </a:rPr>
              <a:t>dinitrogen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tetroxide (N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TT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It is best to learn the molecular formulae of covalent compounds as you encounter them.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429361"/>
              </p:ext>
            </p:extLst>
          </p:nvPr>
        </p:nvGraphicFramePr>
        <p:xfrm>
          <a:off x="5724128" y="908720"/>
          <a:ext cx="3240360" cy="532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12"/>
                <a:gridCol w="1608348"/>
              </a:tblGrid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</a:t>
                      </a:r>
                      <a:r>
                        <a:rPr lang="en-TT" sz="2400" baseline="0" dirty="0" smtClean="0">
                          <a:latin typeface="Arial" pitchFamily="34" charset="0"/>
                          <a:cs typeface="Arial" pitchFamily="34" charset="0"/>
                        </a:rPr>
                        <a:t> Atoms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mono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di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tri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err="1" smtClean="0">
                          <a:latin typeface="Arial" pitchFamily="34" charset="0"/>
                          <a:cs typeface="Arial" pitchFamily="34" charset="0"/>
                        </a:rPr>
                        <a:t>tetr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pent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941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hex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8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861C7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861C7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5040560" cy="5472608"/>
          </a:xfrm>
        </p:spPr>
        <p:txBody>
          <a:bodyPr>
            <a:normAutofit/>
          </a:bodyPr>
          <a:lstStyle/>
          <a:p>
            <a:pPr algn="l"/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this lesson we learnt about:</a:t>
            </a:r>
          </a:p>
          <a:p>
            <a:pPr algn="l"/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Definitions and appropriate examples of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atoms, molecules and compounds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Dalton’s atomic theory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including contributions by Rutherford, Moseley, Thompson and Chadwick.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 of protons, neutrons &amp; electrons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6004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5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5472608" cy="626469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concept of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isotopes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their relative abundance with reference to chlorine, carbon &amp; oxygen.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difference of atoms of elements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examples including transition elements.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Octet rule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 and covalent bonding</a:t>
            </a: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6004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1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468052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When atoms bond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covalently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they often produce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electronic structures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same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noble gases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in other words,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pairs of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(or one pair in the case of helium).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There are, however, lots of examples where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numbers of pairs are formed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producing structures which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quite unlike noble gases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40503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2: Water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electron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electron shell,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one electron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electron shell.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six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electron shell,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needs two electrons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shell.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b="1" u="sng" dirty="0" smtClean="0">
                <a:latin typeface="Arial" pitchFamily="34" charset="0"/>
                <a:cs typeface="Arial" pitchFamily="34" charset="0"/>
              </a:rPr>
              <a:t>Question: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How many hydrogen and oxygen atoms will be covalently bonded together?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38" y="3861048"/>
            <a:ext cx="1440160" cy="139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8099"/>
            <a:ext cx="1930524" cy="20806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788024" y="3358099"/>
            <a:ext cx="1930524" cy="2149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hydrogen atoms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are needed to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provide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required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Each hydrogen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atom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shares one electron pair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with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atom.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8024" y="3358099"/>
            <a:ext cx="1930524" cy="2149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3068960"/>
            <a:ext cx="9144000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formula for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water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88024" y="3358099"/>
            <a:ext cx="1930524" cy="2149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" y="1628800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/>
          <a:lstStyle/>
          <a:p>
            <a:pPr algn="l"/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3: Methane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32BA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5184576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four electrons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in its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electron shell.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 needs four electrons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its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electron shell.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non-metal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with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 electron 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in its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 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electron shell.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needs on electron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its </a:t>
            </a:r>
            <a:r>
              <a:rPr lang="en-TT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en-TT" sz="3000" dirty="0" smtClean="0">
                <a:latin typeface="Arial" pitchFamily="34" charset="0"/>
                <a:cs typeface="Arial" pitchFamily="34" charset="0"/>
              </a:rPr>
              <a:t> electron shell.</a:t>
            </a:r>
          </a:p>
          <a:p>
            <a:pPr marL="0" indent="0">
              <a:buNone/>
            </a:pPr>
            <a:endParaRPr lang="en-TT" sz="3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8720"/>
            <a:ext cx="1872208" cy="1808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717463"/>
            <a:ext cx="3600400" cy="39835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24128" y="2717463"/>
            <a:ext cx="3312368" cy="711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518457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3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</a:t>
            </a:r>
            <a:r>
              <a:rPr lang="en-TT" sz="3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TT" sz="3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en-TT" sz="3000" b="1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1. How many hydrogen and carbon atoms will be covalently bonded together in a methane molecule?</a:t>
            </a:r>
          </a:p>
          <a:p>
            <a:pPr marL="0" indent="0">
              <a:buNone/>
            </a:pPr>
            <a:endParaRPr lang="en-TT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3000" dirty="0" smtClean="0">
                <a:latin typeface="Arial" pitchFamily="34" charset="0"/>
                <a:cs typeface="Arial" pitchFamily="34" charset="0"/>
              </a:rPr>
              <a:t>2. Draw the electronic configuration of a methane molecule.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8720"/>
            <a:ext cx="1872208" cy="1808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600" y="2717463"/>
            <a:ext cx="3600400" cy="39835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724128" y="2717463"/>
            <a:ext cx="3312368" cy="7115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TT" b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</a:t>
            </a: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32B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Electronic Configuration of a Methane Molecule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32BA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2057400"/>
            <a:ext cx="52673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978</Words>
  <Application>Microsoft Office PowerPoint</Application>
  <PresentationFormat>On-screen Show (4:3)</PresentationFormat>
  <Paragraphs>154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Why does chlorine form molecules?</vt:lpstr>
      <vt:lpstr>The significance of noble gas structures in covalent bonding</vt:lpstr>
      <vt:lpstr>PowerPoint Presentation</vt:lpstr>
      <vt:lpstr>Example 2: Water</vt:lpstr>
      <vt:lpstr>PowerPoint Presentation</vt:lpstr>
      <vt:lpstr>PowerPoint Presentation</vt:lpstr>
      <vt:lpstr>Example 3: Methane</vt:lpstr>
      <vt:lpstr>PowerPoint Presentation</vt:lpstr>
      <vt:lpstr>Answer Electronic Configuration of a Methane Molecule</vt:lpstr>
      <vt:lpstr>Example 4: Oxygen Gas</vt:lpstr>
      <vt:lpstr>PowerPoint Presentation</vt:lpstr>
      <vt:lpstr>PowerPoint Presentation</vt:lpstr>
      <vt:lpstr>Example 4: Carbon Dioxide</vt:lpstr>
      <vt:lpstr>PowerPoint Presentation</vt:lpstr>
      <vt:lpstr>PowerPoint Presentation</vt:lpstr>
      <vt:lpstr>Example 5: Nitrogen </vt:lpstr>
      <vt:lpstr>PowerPoint Presentation</vt:lpstr>
      <vt:lpstr>PowerPoint Presentation</vt:lpstr>
      <vt:lpstr>Dot-and-cross Diagrams Using Valence Electrons Only</vt:lpstr>
      <vt:lpstr>Formulae of Covalent Compounds</vt:lpstr>
      <vt:lpstr>Names of Covalent Compounds</vt:lpstr>
      <vt:lpstr>Names of Covalent Compounds</vt:lpstr>
      <vt:lpstr>Summary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Romona</dc:creator>
  <cp:lastModifiedBy>Romona</cp:lastModifiedBy>
  <cp:revision>80</cp:revision>
  <dcterms:created xsi:type="dcterms:W3CDTF">2011-08-23T22:27:33Z</dcterms:created>
  <dcterms:modified xsi:type="dcterms:W3CDTF">2012-01-30T16:09:17Z</dcterms:modified>
</cp:coreProperties>
</file>