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6" r:id="rId2"/>
    <p:sldId id="287" r:id="rId3"/>
    <p:sldId id="273" r:id="rId4"/>
    <p:sldId id="257" r:id="rId5"/>
    <p:sldId id="28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9" r:id="rId16"/>
    <p:sldId id="267" r:id="rId17"/>
    <p:sldId id="271" r:id="rId18"/>
    <p:sldId id="272" r:id="rId19"/>
    <p:sldId id="270" r:id="rId20"/>
    <p:sldId id="275" r:id="rId21"/>
    <p:sldId id="274" r:id="rId22"/>
    <p:sldId id="278" r:id="rId23"/>
    <p:sldId id="276" r:id="rId24"/>
    <p:sldId id="277" r:id="rId25"/>
    <p:sldId id="279" r:id="rId26"/>
    <p:sldId id="281" r:id="rId27"/>
    <p:sldId id="280" r:id="rId28"/>
    <p:sldId id="282" r:id="rId29"/>
    <p:sldId id="284" r:id="rId30"/>
    <p:sldId id="283" r:id="rId31"/>
    <p:sldId id="305" r:id="rId32"/>
    <p:sldId id="289" r:id="rId33"/>
    <p:sldId id="291" r:id="rId34"/>
    <p:sldId id="290" r:id="rId35"/>
    <p:sldId id="268" r:id="rId36"/>
    <p:sldId id="295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292" r:id="rId45"/>
    <p:sldId id="302" r:id="rId46"/>
    <p:sldId id="293" r:id="rId47"/>
    <p:sldId id="303" r:id="rId48"/>
    <p:sldId id="306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6E"/>
    <a:srgbClr val="25148E"/>
    <a:srgbClr val="351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22A00-5123-4C9F-BF8C-10E06701447A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25A8-82D9-44B7-9758-8803BF4105F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0520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25A8-82D9-44B7-9758-8803BF4105F8}" type="slidenum">
              <a:rPr lang="en-TT" smtClean="0"/>
              <a:t>30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31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25A8-82D9-44B7-9758-8803BF4105F8}" type="slidenum">
              <a:rPr lang="en-TT" smtClean="0"/>
              <a:t>32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431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085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1307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831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508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343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652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6594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8533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760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8514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47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CBA6-90F6-4CB9-9491-CA7FEC90E82C}" type="datetimeFigureOut">
              <a:rPr lang="en-TT" smtClean="0"/>
              <a:t>01/02/2012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759D-8310-4695-88AB-D4FCB3F06CB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6004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You%20Tube%20Science%20Videos/States%20of%20Matter/States%20of%20Matter_2_wmv2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../You%20Tube%20Science%20Videos/Diffusion/Diffusion%201_wmv2.avi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../../You%20Tube%20Science%20Videos/Diffusion/Diffusion%202_wmv2.avi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../../You%20Tube%20Science%20Videos/Osmosis/Osmosis_1_wmv2.avi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../../You%20Tube%20Science%20Videos/Osmosis/Osmosis_2_wmv2.avi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Movement of Particles in Different States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5516"/>
            <a:ext cx="6890247" cy="446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844124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84412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6028790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6107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Melting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80520" cy="46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82551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Melting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472608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 solid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particles gain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begin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vibrate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vigorously.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Eventually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able to overcome the strong forces of attraction between them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 more freely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further apart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96752"/>
            <a:ext cx="4470803" cy="24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8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Evaporation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01008" cy="456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TT" sz="7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Evaporation</a:t>
            </a:r>
            <a:endParaRPr lang="en-TT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6525"/>
            <a:ext cx="6984776" cy="49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5040560"/>
          </a:xfrm>
        </p:spPr>
        <p:txBody>
          <a:bodyPr>
            <a:normAutofit fontScale="925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 liquid is heated, the particles gain kinetic energy and move faster.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of the particles near the surface of the liquid have enough energy to overcome the forces of attraction and are able to leave the liquid and become a vapour.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particles are said to have evaporated.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particles which leave the liquid take lots of energy with them, leading to a cooling of the liquid.</a:t>
            </a:r>
          </a:p>
        </p:txBody>
      </p:sp>
    </p:spTree>
    <p:extLst>
      <p:ext uri="{BB962C8B-B14F-4D97-AF65-F5344CB8AC3E}">
        <p14:creationId xmlns:p14="http://schemas.microsoft.com/office/powerpoint/2010/main" val="14894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Boiling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2565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Boiling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16832"/>
            <a:ext cx="7087644" cy="41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Boiling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65965"/>
            <a:ext cx="831990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different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that it takes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place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throughout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liquid. 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Once a liquid has started to boil,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 </a:t>
            </a: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remains constant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until all the liquid particles have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changed to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All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used by the particles to overcome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forces of attraction in the liquid to move further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apart and become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6567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Condensation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41437" cy="43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7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1: Representing The Three States of Matter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 the class into three (3) groups.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Group 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Arrange yourselves to demonstrate the arrangement and movement of particles in a </a:t>
            </a:r>
            <a:r>
              <a:rPr lang="en-T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Arial" pitchFamily="34" charset="0"/>
              <a:buAutoNum type="arabicPeriod"/>
            </a:pPr>
            <a:r>
              <a:rPr lang="en-TT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TT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Arrange yourselves to demonstrate the arrangement and movement of particles in a </a:t>
            </a:r>
            <a:r>
              <a:rPr lang="en-TT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algn="l">
              <a:buFont typeface="Arial" pitchFamily="34" charset="0"/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Arial" pitchFamily="34" charset="0"/>
              <a:buAutoNum type="arabicPeriod"/>
            </a:pP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Arrange yourselves to demonstrate the arrangement and movement of particles in a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Arial" pitchFamily="34" charset="0"/>
              <a:buAutoNum type="arabicPeriod"/>
            </a:pPr>
            <a:endParaRPr lang="en-TT" sz="2800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TT" dirty="0" smtClean="0"/>
          </a:p>
          <a:p>
            <a:pPr marL="514350" indent="-514350">
              <a:buAutoNum type="arabicPeriod"/>
            </a:pPr>
            <a:endParaRPr lang="en-TT" dirty="0" smtClean="0"/>
          </a:p>
          <a:p>
            <a:pPr marL="514350" indent="-514350">
              <a:buAutoNum type="arabicPeriod"/>
            </a:pPr>
            <a:endParaRPr lang="en-TT" dirty="0" smtClean="0"/>
          </a:p>
          <a:p>
            <a:pPr marL="514350" indent="-514350">
              <a:buAutoNum type="arabicPeriod"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1229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6567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Condensation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608512" cy="4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6567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Condensation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gas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particles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kinetic energy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begin to move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forces of attraction now become more significant causing the particles to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together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Freezing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28800"/>
            <a:ext cx="5880652" cy="441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Freezing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80689" cy="53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Freezing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04056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liquid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particles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kinetic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begin to move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forces of attraction between the particles become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causing the particles to move even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together,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Sublimation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upload.wikimedia.org/wikipedia/commons/6/6f/Dry_Ice_Sublimatio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058025" cy="47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Sublimation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79430"/>
            <a:ext cx="6624736" cy="48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Sublimation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forces of attraction between the particles in a solid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weak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addition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 amount of heat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cause the solid to change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into a gas,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passing through the liquid state.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gas is then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will change directly back into a solid.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Changing directly from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 to a gas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 to a 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known as sublimation.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some examples of substances which undergo sublimation?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Iodine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 dioxide (known as dry ice)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976664" cy="35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some examples of substances which undergo sublimation?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Ammonium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chloride</a:t>
            </a:r>
          </a:p>
          <a:p>
            <a:pPr marL="514350" lvl="0" indent="-514350" algn="l">
              <a:buFont typeface="Arial" pitchFamily="34" charset="0"/>
              <a:buAutoNum type="arabicPeriod"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17" y="2420888"/>
            <a:ext cx="3131893" cy="42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8" y="188640"/>
            <a:ext cx="8928992" cy="1470025"/>
          </a:xfrm>
        </p:spPr>
        <p:txBody>
          <a:bodyPr>
            <a:normAutofit/>
          </a:bodyPr>
          <a:lstStyle/>
          <a:p>
            <a:pPr algn="l"/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2: The three states of water.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208912" cy="3024336"/>
          </a:xfrm>
        </p:spPr>
        <p:txBody>
          <a:bodyPr/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three states of water?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does water move from one state to another?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 you think happens to the particles as water moves from one state to another?</a:t>
            </a:r>
          </a:p>
          <a:p>
            <a:pPr algn="l"/>
            <a:endParaRPr lang="en-TT" dirty="0"/>
          </a:p>
          <a:p>
            <a:pPr algn="l"/>
            <a:endParaRPr lang="en-T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482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556792"/>
            <a:ext cx="26642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4734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some examples of substances which undergo sublimation?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Naphthalene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(moth balls or camphor balls are made out of naphthalene)</a:t>
            </a: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39" y="3004649"/>
            <a:ext cx="3372849" cy="35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4649"/>
            <a:ext cx="3384376" cy="35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427984" y="465313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66" y="277815"/>
            <a:ext cx="8754421" cy="941865"/>
          </a:xfrm>
        </p:spPr>
        <p:txBody>
          <a:bodyPr>
            <a:normAutofit fontScale="90000"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2: Use the words heat, cool, melts, freezes, condenses, evaporates, 0 </a:t>
            </a:r>
            <a:r>
              <a:rPr lang="en-TT" sz="3200" b="1" baseline="30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TT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TT" sz="3200" b="1" baseline="30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99</a:t>
            </a:r>
            <a:r>
              <a:rPr lang="en-TT" sz="3200" b="1" baseline="30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100 </a:t>
            </a:r>
            <a:r>
              <a:rPr lang="en-TT" sz="3200" b="1" baseline="30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TT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fill in the blanks.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4608512"/>
          </a:xfrm>
        </p:spPr>
        <p:txBody>
          <a:bodyPr>
            <a:noAutofit/>
          </a:bodyPr>
          <a:lstStyle/>
          <a:p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</a:t>
            </a:r>
            <a:b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b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Osmosis</a:t>
            </a:r>
            <a:endParaRPr lang="en-TT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226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are diffusion and osmosis important?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226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352928" cy="475252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Diffusion and osmosis are important because they provide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existence and movement of particles, that is, they provide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particulate nature of matter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5632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184" y="116632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900" y="836712"/>
            <a:ext cx="8712968" cy="108012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would happen if we dropped purple ink into a beaker of water?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28392" cy="383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72" y="2146759"/>
            <a:ext cx="3030887" cy="35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3867"/>
            <a:ext cx="1165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5810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What would eventually happen to the beaker on the right?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33" y="0"/>
            <a:ext cx="7772400" cy="1080120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diffusion?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205134" y="105273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Diffusion is the movement of particles (liquid or gas) from an area of higher concentration to an area of lower concentration.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TT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0" y="3573016"/>
            <a:ext cx="6442227" cy="31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and concentration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49530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place where there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 lot of particles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high concentration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971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place where there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 few particles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low concentration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800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Particles will diffuse from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high concentration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low concentration</a:t>
            </a:r>
          </a:p>
        </p:txBody>
      </p:sp>
      <p:pic>
        <p:nvPicPr>
          <p:cNvPr id="6" name="Picture 5" descr="diffus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32970"/>
            <a:ext cx="1143000" cy="1336156"/>
          </a:xfrm>
          <a:prstGeom prst="rect">
            <a:avLst/>
          </a:prstGeom>
        </p:spPr>
      </p:pic>
      <p:pic>
        <p:nvPicPr>
          <p:cNvPr id="7" name="Picture 6" descr="diffu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1799"/>
            <a:ext cx="1142545" cy="1333633"/>
          </a:xfrm>
          <a:prstGeom prst="rect">
            <a:avLst/>
          </a:prstGeom>
        </p:spPr>
      </p:pic>
      <p:pic>
        <p:nvPicPr>
          <p:cNvPr id="8" name="Picture 7" descr="diffusio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399" y="4724400"/>
            <a:ext cx="3048001" cy="15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33" y="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Everyday examples of Diffusion</a:t>
            </a:r>
            <a:endParaRPr lang="en-TT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5134" y="836712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Some everyday examples of diffusion are:</a:t>
            </a:r>
          </a:p>
          <a:p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Smelling your mother’s cooking from the kitchen while you are studying in the living room.</a:t>
            </a:r>
          </a:p>
          <a:p>
            <a:pPr marL="514350" indent="-514350">
              <a:buAutoNum type="arabicPeriod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Smelling garbage on the street before you can see the garbage truck.</a:t>
            </a:r>
          </a:p>
          <a:p>
            <a:pPr marL="514350" indent="-514350">
              <a:buAutoNum type="arabicPeriod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Smelling someone’s perfume.</a:t>
            </a:r>
          </a:p>
          <a:p>
            <a:pPr marL="514350" indent="-514350">
              <a:buAutoNum type="arabicPeriod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A drop of ink spreading to colour the water in a beaker, without stirring.</a:t>
            </a:r>
          </a:p>
          <a:p>
            <a:pPr marL="514350" indent="-514350">
              <a:buAutoNum type="arabicPeriod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Rust spreading from a rusty can into a white tile.</a:t>
            </a:r>
          </a:p>
          <a:p>
            <a:pPr marL="514350" indent="-514350">
              <a:buAutoNum type="arabicPeriod"/>
            </a:pP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54559"/>
          </a:xfrm>
        </p:spPr>
        <p:txBody>
          <a:bodyPr>
            <a:norm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in Gases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29413"/>
            <a:ext cx="6908660" cy="51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Diffusion of Bromine Gas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638721" cy="50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5978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 &amp; Change of State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three states of matter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one state to another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change of state is therefore caused by a change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consequently a change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particles. 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Diffusion of Bromine Gas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69" y="1268760"/>
            <a:ext cx="3456384" cy="4859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97" y="1268760"/>
            <a:ext cx="2284416" cy="4859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6867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       1             2                    3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1916832"/>
            <a:ext cx="8696713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054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864095"/>
          </a:xfrm>
        </p:spPr>
        <p:txBody>
          <a:bodyPr>
            <a:normAutofit/>
          </a:bodyPr>
          <a:lstStyle/>
          <a:p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3971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ammonia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particles move through the air in the glass tube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towards each other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When ammonia and hydrogen chloride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combine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they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to form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solid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known as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ammonium chloride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In the experiment above the ammonium chloride forms a ring inside the glass tube.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ammonia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gas particles are much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lighter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than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particles which allows them to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faster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than the hydrogen chloride particles through the air. Therefore,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ammonium chloride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to the source of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864095"/>
          </a:xfrm>
        </p:spPr>
        <p:txBody>
          <a:bodyPr>
            <a:normAutofit/>
          </a:bodyPr>
          <a:lstStyle/>
          <a:p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3971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We can represent the reaction between the ammonia and the hydrogen chloride as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equation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latin typeface="Arial" pitchFamily="34" charset="0"/>
              <a:cs typeface="Arial" pitchFamily="34" charset="0"/>
            </a:endParaRP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ammonia + hydrogen chloride            ammonium chloride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en-TT" sz="2600" baseline="-25000" dirty="0" smtClean="0">
                <a:latin typeface="Arial" pitchFamily="34" charset="0"/>
                <a:cs typeface="Arial" pitchFamily="34" charset="0"/>
              </a:rPr>
              <a:t>3(g)    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en-TT" sz="26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TT" sz="2600" baseline="-25000" dirty="0" smtClean="0">
                <a:latin typeface="Arial" pitchFamily="34" charset="0"/>
                <a:cs typeface="Arial" pitchFamily="34" charset="0"/>
              </a:rPr>
              <a:t>(g)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                                  NH</a:t>
            </a:r>
            <a:r>
              <a:rPr lang="en-TT" sz="2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TT" sz="2600" baseline="-25000" dirty="0" smtClean="0">
                <a:latin typeface="Arial" pitchFamily="34" charset="0"/>
                <a:cs typeface="Arial" pitchFamily="34" charset="0"/>
              </a:rPr>
              <a:t>(s)</a:t>
            </a: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latin typeface="Arial" pitchFamily="34" charset="0"/>
              <a:cs typeface="Arial" pitchFamily="34" charset="0"/>
            </a:endParaRPr>
          </a:p>
          <a:p>
            <a:endParaRPr lang="en-TT" sz="2600" dirty="0"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This experiment provides evidence that particles are able to move and that there are spaces between particles.</a:t>
            </a:r>
            <a:endParaRPr lang="en-TT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749401" cy="3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22" y="3750904"/>
            <a:ext cx="1080120" cy="4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938535"/>
          </a:xfrm>
        </p:spPr>
        <p:txBody>
          <a:bodyPr>
            <a:no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Osmosis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3736"/>
            <a:ext cx="8514837" cy="50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4559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Osmosis?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Osmosis is a special case of diffusion.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Osmosis is the movement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molecules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selectively permeable membrane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 region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lot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water molecules, e.g. a dilute solution or pure water, to a region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fewer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water molecules, e.g. a concentrated solution.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30" y="116632"/>
            <a:ext cx="8909070" cy="64807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Osmosis in Paw-Paw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24936" cy="59046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Six pieces of green paw-paw were cut into strips of equal length.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strips of paw-paw were placed into a beaker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distilled water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other three strips were placed into a beaker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sodium chloride solution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remained in the solutions for an hour.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they were removed, the strips which were placed in the distilled water were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rigid and increased in length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whereas the strips which were placed in the saturated sodium chloride solution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wilted, became softer and decreased in length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these results.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Explanation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cell membranes of the paw-paw cells act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selectively permeable membranes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can pass through the cell membranes, either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 or out of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cells.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Distilled water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a higher water content than the paw-paw cells, therefore water will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 the cells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resulting in a more rigid and longer paw-paw strip.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sodium chloride solution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water will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the cells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the cell membrane into the sodium chloride solution, resulting in the paw-paw becoming softer and shorter.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79208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of Osmosis in the Kitchen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87760"/>
            <a:ext cx="5390574" cy="51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4559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392488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 we learnt about: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movement of particles in different states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of states of matter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Diffusion and Osmosis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7776"/>
            <a:ext cx="3528392" cy="490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 Changes 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to supply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make solids melt.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pure solid always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melts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 same temperature,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melting point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m.p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.). </a:t>
            </a:r>
          </a:p>
          <a:p>
            <a:pPr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melting point of ice is 0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needed to make liquids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boiling point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b.p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.). </a:t>
            </a:r>
          </a:p>
          <a:p>
            <a:pPr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Pure water boils at 100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at normal air pressure (one atmosphere pressure).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of The Changes of State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9619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008112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Three States &amp; The Particle Theory of Matter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04056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three states have observable differences which can be explained by the particle theory of matter.</a:t>
            </a:r>
          </a:p>
          <a:p>
            <a:pPr algn="l"/>
            <a:r>
              <a:rPr lang="en-TT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(see Table 1)</a:t>
            </a:r>
            <a:endParaRPr lang="en-TT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912768" cy="3816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875002"/>
            <a:ext cx="41966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8731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2514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2514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2514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States of Matter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25148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www.mrsheilmann.com/soliqg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79" y="2564904"/>
            <a:ext cx="6339216" cy="36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2514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 State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25148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change from one state to another, a change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required.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 we make ice from water?  How does the energy change?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make ice from water, we need to put the water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freezer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we need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 heat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changes of state that will be explained in more detail are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melting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evaporation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boiling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condensation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freezing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25148E"/>
                </a:solidFill>
                <a:latin typeface="Arial" pitchFamily="34" charset="0"/>
                <a:cs typeface="Arial" pitchFamily="34" charset="0"/>
              </a:rPr>
              <a:t>sublimation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1492</Words>
  <Application>Microsoft Office PowerPoint</Application>
  <PresentationFormat>On-screen Show (4:3)</PresentationFormat>
  <Paragraphs>197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Movement of Particles in Different States</vt:lpstr>
      <vt:lpstr>Activity 1: Representing The Three States of Matter</vt:lpstr>
      <vt:lpstr>Activity 2: The three states of water.</vt:lpstr>
      <vt:lpstr>Energy &amp; Change of State</vt:lpstr>
      <vt:lpstr>Energy Changes </vt:lpstr>
      <vt:lpstr>Summary of The Changes of State</vt:lpstr>
      <vt:lpstr>The Three States &amp; The Particle Theory of Matter</vt:lpstr>
      <vt:lpstr> Changes of States of Matter</vt:lpstr>
      <vt:lpstr>Changing State</vt:lpstr>
      <vt:lpstr>Melting</vt:lpstr>
      <vt:lpstr>Melting</vt:lpstr>
      <vt:lpstr>Evaporation</vt:lpstr>
      <vt:lpstr>Evaporation</vt:lpstr>
      <vt:lpstr>Evaporation</vt:lpstr>
      <vt:lpstr>Evaporation</vt:lpstr>
      <vt:lpstr>Boiling</vt:lpstr>
      <vt:lpstr>Boiling</vt:lpstr>
      <vt:lpstr>Boiling</vt:lpstr>
      <vt:lpstr>Condensation</vt:lpstr>
      <vt:lpstr>Condensation</vt:lpstr>
      <vt:lpstr>Condensation</vt:lpstr>
      <vt:lpstr>Freezing</vt:lpstr>
      <vt:lpstr>Freezing</vt:lpstr>
      <vt:lpstr>Freezing</vt:lpstr>
      <vt:lpstr>Sublimation</vt:lpstr>
      <vt:lpstr>Sublimation</vt:lpstr>
      <vt:lpstr>Sublimation</vt:lpstr>
      <vt:lpstr>What are some examples of substances which undergo sublimation?</vt:lpstr>
      <vt:lpstr>What are some examples of substances which undergo sublimation?</vt:lpstr>
      <vt:lpstr>What are some examples of substances which undergo sublimation?</vt:lpstr>
      <vt:lpstr>Activity 2: Use the words heat, cool, melts, freezes, condenses, evaporates, 0 oC, 1oC, 99oC, 100 oC to fill in the blanks.</vt:lpstr>
      <vt:lpstr>Diffusion  &amp;  Osmosis</vt:lpstr>
      <vt:lpstr>Why are diffusion and osmosis important?</vt:lpstr>
      <vt:lpstr>Diffusion</vt:lpstr>
      <vt:lpstr>What is diffusion?</vt:lpstr>
      <vt:lpstr>Diffusion and concentration</vt:lpstr>
      <vt:lpstr>Everyday examples of Diffusion</vt:lpstr>
      <vt:lpstr>Diffusion in Gases</vt:lpstr>
      <vt:lpstr>Example 1: Diffusion of Bromine Gas</vt:lpstr>
      <vt:lpstr>Example 1: Diffusion of Bromine Gas</vt:lpstr>
      <vt:lpstr>Example 2: Diffusion of Ammonia &amp; Hydrogen Chloride</vt:lpstr>
      <vt:lpstr>Example 2: Diffusion of Ammonia &amp; Hydrogen Chloride</vt:lpstr>
      <vt:lpstr>Example 2: Diffusion of Ammonia &amp; Hydrogen Chloride</vt:lpstr>
      <vt:lpstr>Osmosis</vt:lpstr>
      <vt:lpstr>What is Osmosis?</vt:lpstr>
      <vt:lpstr>Activity: Osmosis in Paw-Paw</vt:lpstr>
      <vt:lpstr>Explanation</vt:lpstr>
      <vt:lpstr>Example of Osmosis in the Kitchen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62</cp:revision>
  <dcterms:created xsi:type="dcterms:W3CDTF">2011-04-15T21:42:55Z</dcterms:created>
  <dcterms:modified xsi:type="dcterms:W3CDTF">2012-02-01T20:46:49Z</dcterms:modified>
</cp:coreProperties>
</file>