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1" r:id="rId3"/>
    <p:sldId id="333" r:id="rId4"/>
    <p:sldId id="334" r:id="rId5"/>
    <p:sldId id="335" r:id="rId6"/>
    <p:sldId id="348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422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026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39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953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6005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7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949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15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975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87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47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9E2-4085-48CE-A713-FC1D3FD03D11}" type="datetimeFigureOut">
              <a:rPr lang="en-TT" smtClean="0"/>
              <a:t>21/11/2011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131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260648"/>
            <a:ext cx="8988491" cy="648072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Allotropy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4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88491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Allotropes of Sulphur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95" y="5413685"/>
            <a:ext cx="8844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can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needle-shaped crystals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monoclinic sulphur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or crystals which are like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pyramids joined base to base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rhombic sulphur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3" y="16288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81" y="1628800"/>
            <a:ext cx="377242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8988491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Properties of Simple Molecular Structures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00250"/>
            <a:ext cx="7704856" cy="461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188640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They tend to be gases, liquids or low melting point solids.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71" y="4005064"/>
            <a:ext cx="8844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Remember that molecules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numbers of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joined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forces of attraction between one molecule and its neighbours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weaker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the covalent bonds,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vary in strength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compound to compound.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644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71" y="5301208"/>
            <a:ext cx="8844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intermolecular attractions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relatively weak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simple molecular compounds tend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gases, liquids or low melting point solids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40" y="332656"/>
            <a:ext cx="70567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188640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Molecular substances tend to be insoluble in water unless they react with it.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70" y="1196752"/>
            <a:ext cx="3854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order for a substance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quite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attractions between water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have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broken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so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dissolving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fit between them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1565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87" y="620688"/>
            <a:ext cx="4238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attractions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usually big enough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compensate for this.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620688"/>
            <a:ext cx="415131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188640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Molecular substances are often soluble in organic solvents.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71" y="4913005"/>
            <a:ext cx="8844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case,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intermolecular attractions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types of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much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5"/>
            <a:ext cx="6624736" cy="386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855" y="188640"/>
            <a:ext cx="8988491" cy="648072"/>
          </a:xfrm>
        </p:spPr>
        <p:txBody>
          <a:bodyPr>
            <a:noAutofit/>
          </a:bodyPr>
          <a:lstStyle/>
          <a:p>
            <a:pPr algn="l"/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Molecular substances do not conduct electricity.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78" y="5157192"/>
            <a:ext cx="8844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because the molecules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have any overall electrical charge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there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electrons mobile enough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move from molecule to molecule.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39" y="1138239"/>
            <a:ext cx="5715000" cy="38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081" y="3247275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lesson we learnt about the following: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Allotropes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Structures of Diamond &amp; Graphite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of Simple Molecular Structures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0" y="1052736"/>
            <a:ext cx="381642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88491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is allotropy?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74" y="479715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Some elements exist naturally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than one form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exists naturally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diamond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graphite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7016"/>
            <a:ext cx="6192688" cy="319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74" y="530120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carbon atoms are arranged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patterns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inside the two materials. This gives them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10693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17" y="537321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Diamond is the hardest natural material whereas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allotrope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graphite is one of the softest.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802"/>
            <a:ext cx="8136904" cy="4443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8344" y="569802"/>
            <a:ext cx="288032" cy="33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Rounded Rectangle 7"/>
          <p:cNvSpPr/>
          <p:nvPr/>
        </p:nvSpPr>
        <p:spPr>
          <a:xfrm>
            <a:off x="8316416" y="476672"/>
            <a:ext cx="42309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504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2096852"/>
            <a:ext cx="8988491" cy="648072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Other Examples of Allotropes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344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88491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Allotropes of Oxygen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84" y="57332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Oxygen, 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ozone, 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are also allotropes. They are both gases.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1789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88491" cy="648072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Allotropes of Phosphorus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74" y="5751259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phosphorus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phosphorus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allotropes of the element phosphorus.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3109"/>
            <a:ext cx="30099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67" y="1503109"/>
            <a:ext cx="449916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766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Compare the two allotropes of phosphorus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22124"/>
              </p:ext>
            </p:extLst>
          </p:nvPr>
        </p:nvGraphicFramePr>
        <p:xfrm>
          <a:off x="323528" y="710704"/>
          <a:ext cx="8509005" cy="581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35"/>
                <a:gridCol w="2836335"/>
                <a:gridCol w="2836335"/>
              </a:tblGrid>
              <a:tr h="1162928">
                <a:tc>
                  <a:txBody>
                    <a:bodyPr/>
                    <a:lstStyle/>
                    <a:p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Property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White Phosphorus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Red Phosphorus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928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Melting Point/ </a:t>
                      </a:r>
                      <a:r>
                        <a:rPr lang="en-TT" sz="2800" baseline="30000" dirty="0" err="1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Sublimes at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about 400</a:t>
                      </a:r>
                      <a:r>
                        <a:rPr lang="en-TT" sz="28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928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Appearance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Yellow, waxy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Red, powdery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928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Solubility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Soluble in benzene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Insoluble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928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Structure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Simple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molecular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Giant structure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988491" cy="648072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Allotropes of Sulphur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95" y="5675295"/>
            <a:ext cx="884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is another element which exists as allotropes.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0432" y="2276872"/>
            <a:ext cx="3721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6" name="Rounded Rectangle 5"/>
          <p:cNvSpPr/>
          <p:nvPr/>
        </p:nvSpPr>
        <p:spPr>
          <a:xfrm>
            <a:off x="8646483" y="1988840"/>
            <a:ext cx="1860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3" y="16288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81" y="1628800"/>
            <a:ext cx="377242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424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Allotropy</vt:lpstr>
      <vt:lpstr>What is allotropy?</vt:lpstr>
      <vt:lpstr>PowerPoint Presentation</vt:lpstr>
      <vt:lpstr>PowerPoint Presentation</vt:lpstr>
      <vt:lpstr>Other Examples of Allotropes</vt:lpstr>
      <vt:lpstr>1. Allotropes of Oxygen</vt:lpstr>
      <vt:lpstr>2. Allotropes of Phosphorus</vt:lpstr>
      <vt:lpstr>PowerPoint Presentation</vt:lpstr>
      <vt:lpstr>3. Allotropes of Sulphur</vt:lpstr>
      <vt:lpstr>Allotropes of Sulphur</vt:lpstr>
      <vt:lpstr>Properties of Simple Molecular Structures</vt:lpstr>
      <vt:lpstr>1. They tend to be gases, liquids or low melting point solids.</vt:lpstr>
      <vt:lpstr>PowerPoint Presentation</vt:lpstr>
      <vt:lpstr>2. Molecular substances tend to be insoluble in water unless they react with it.</vt:lpstr>
      <vt:lpstr>PowerPoint Presentation</vt:lpstr>
      <vt:lpstr>3. Molecular substances are often soluble in organic solvents.</vt:lpstr>
      <vt:lpstr>4. Molecular substances do not conduct electricity.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Structures</dc:title>
  <dc:creator>Romona</dc:creator>
  <cp:lastModifiedBy>Romona</cp:lastModifiedBy>
  <cp:revision>57</cp:revision>
  <dcterms:created xsi:type="dcterms:W3CDTF">2011-11-12T22:03:06Z</dcterms:created>
  <dcterms:modified xsi:type="dcterms:W3CDTF">2011-11-21T23:59:17Z</dcterms:modified>
</cp:coreProperties>
</file>